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0" roundtripDataSignature="AMtx7mjX9gcIZuvHP4huDsWtP3hqSZg2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58" d="100"/>
          <a:sy n="58" d="100"/>
        </p:scale>
        <p:origin x="78" y="10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f876ad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6f876ad1a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Home Page Home Page on the Boards tab → Recently viewed section, list all boards that the user has accessed recently.</a:t>
            </a:r>
            <a:endParaRPr dirty="0"/>
          </a:p>
        </p:txBody>
      </p:sp>
      <p:sp>
        <p:nvSpPr>
          <p:cNvPr id="307" name="Google Shape;307;g36f876ad1a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711d298ec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711d298ec9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711d298ec9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13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Workspace page → Members section, list all members in the workspace along with their permission on roles.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13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Workspace page → Members section, count the total number of members in the selected workspace.</a:t>
            </a:r>
            <a:endParaRPr dirty="0"/>
          </a:p>
        </p:txBody>
      </p:sp>
      <p:sp>
        <p:nvSpPr>
          <p:cNvPr id="325" name="Google Shape;32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70f527ffbd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70f527ffbd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18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Board Page on the Share Board pop-up, list all members in the board along with their permission on roles.</a:t>
            </a:r>
            <a:endParaRPr dirty="0"/>
          </a:p>
        </p:txBody>
      </p:sp>
      <p:sp>
        <p:nvSpPr>
          <p:cNvPr id="360" name="Google Shape;360;g370f527ffbd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70f527ffbd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70f527ffbd_3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18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Board Page on the Share Board pop-up, list all members in the board along with their permission on roles.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18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Board Page on the Share Board pop-up, list all permission options can choose</a:t>
            </a:r>
            <a:endParaRPr dirty="0"/>
          </a:p>
        </p:txBody>
      </p:sp>
      <p:sp>
        <p:nvSpPr>
          <p:cNvPr id="377" name="Google Shape;377;g370f527ffbd_3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7121c272f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7121c272f6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37121c272f6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70f527ffb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70f527ffb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15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Workspace page → Settings section, list all workspace setting keys with the current user's selected values.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15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Workspace page → Settings section, list all </a:t>
            </a:r>
            <a:r>
              <a:rPr lang="en-US" sz="1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settingoption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of a specific workspace setting.</a:t>
            </a:r>
            <a:endParaRPr dirty="0"/>
          </a:p>
        </p:txBody>
      </p:sp>
      <p:sp>
        <p:nvSpPr>
          <p:cNvPr id="399" name="Google Shape;399;g370f527ffb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711d298ec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711d298ec9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3711d298ec9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711d298ec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711d298ec9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3711d298ec9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6f82450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6f82450d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36f82450d7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11d298e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11d298ec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3711d298ec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711d298e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711d298ec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3711d298ec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711d298ec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711d298ec9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3711d298ec9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0f527ffb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0f527ffbd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17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Workspace page → Upgrade section, list all available billing plans that the workspace can upgrade to.</a:t>
            </a:r>
            <a:endParaRPr dirty="0"/>
          </a:p>
        </p:txBody>
      </p:sp>
      <p:sp>
        <p:nvSpPr>
          <p:cNvPr id="495" name="Google Shape;495;g370f527ffbd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711d298ec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711d298ec9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14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Workspace page → Upgrade section, list all available billing plans that the workspace can upgrade to.</a:t>
            </a:r>
            <a:endParaRPr dirty="0"/>
          </a:p>
        </p:txBody>
      </p:sp>
      <p:sp>
        <p:nvSpPr>
          <p:cNvPr id="506" name="Google Shape;506;g3711d298ec9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7121c272f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7121c272f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37121c272f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7121c272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7121c272f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37121c272f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7121c272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7121c272f6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37121c272f6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121c272f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7121c272f6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37121c272f6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11d298ec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11d298ec9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3711d298ec9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711d298e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711d298e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3711d298e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6f5cd5a2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6f5cd5a2ba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36f5cd5a2ba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70f527ffb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70f527ffbd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g370f527ffbd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6f5cd5a2b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6f5cd5a2ba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g36f5cd5a2ba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6f5cd5a2ba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6f5cd5a2ba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36f5cd5a2ba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70f527ffbd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70f527ffbd_3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g370f527ffbd_3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70f527ffbd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70f527ffbd_3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g370f527ffbd_3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6f5cd5a2ba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6f5cd5a2ba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36f5cd5a2ba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711d298ec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711d298ec9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g3711d298ec9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6f5cd5a2b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6f5cd5a2ba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g36f5cd5a2ba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buAutoNum type="arabicPeriod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Home Page Home Page on the Boards tab → Recently viewed section, list all boards that the user has accessed recently.</a:t>
            </a:r>
          </a:p>
          <a:p>
            <a:pPr marL="5715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Boards tab → Your Workspaces section, list all workspaces that the current user is a member of.</a:t>
            </a:r>
          </a:p>
          <a:p>
            <a:pPr marL="5715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Boards tab → Workspace item → Boards button, list all boards  that the current user is a member of belonging to a specific workspace.</a:t>
            </a:r>
          </a:p>
          <a:p>
            <a:pPr marL="5715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Header (top right corner), query boards have name that contains the keyword 'ab’</a:t>
            </a:r>
          </a:p>
          <a:p>
            <a:pPr marL="5715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Header (top right corner), show the total number of unread notifications of the user.</a:t>
            </a:r>
            <a:endParaRPr lang="en-US" sz="1800" dirty="0"/>
          </a:p>
          <a:p>
            <a:pPr marL="571500" indent="-342900">
              <a:buAutoNum type="arabicPeriod"/>
            </a:pPr>
            <a:endParaRPr lang="en-US" sz="1800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220" name="Google Shape;220;g370fc456c4b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711d298ec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711d298ec9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g3711d298ec9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6f5cd5a2b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6f5cd5a2ba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g36f5cd5a2ba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6f5cd5a2ba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6f5cd5a2ba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g36f5cd5a2ba_2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6f876ad1a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6f876ad1a4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g36f876ad1a4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711d298ec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711d298ec9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g3711d298ec9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6f5cd5a2ba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6f5cd5a2ba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36f5cd5a2ba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711d298e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711d298e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g3711d298e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711d298ec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711d298ec9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g3711d298ec9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6f876ad1a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6f876ad1a4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36f876ad1a4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70f527ffbd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70f527ffbd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g370f527ffbd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Templates tab → Main area, list all available public or user-created templates.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Templates tab → Sidebar, list all template categories available for filtering.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Templates tab, query templates have title that contains the keyword 'da' </a:t>
            </a:r>
            <a:endParaRPr dirty="0"/>
          </a:p>
        </p:txBody>
      </p:sp>
      <p:sp>
        <p:nvSpPr>
          <p:cNvPr id="238" name="Google Shape;238;g36f5cd5a2ba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f5cd5a2ba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6f5cd5a2ba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36f5cd5a2ba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6f876ad1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6f876ad1a4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g36f876ad1a4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6f5cd5a2ba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6f5cd5a2ba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g36f5cd5a2ba_2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6f876ad1a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36f876ad1a4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g36f876ad1a4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7" name="Google Shape;90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7" name="Google Shape;91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2" name="Google Shape;92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0" name="Google Shape;93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1" name="Google Shape;96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2" name="Google Shape;99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5cd5a2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5cd5a2b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36f5cd5a2b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2" name="Google Shape;10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4" name="Google Shape;112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2" name="Google Shape;113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6" name="Google Shape;116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f5cd5a2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f5cd5a2b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36f5cd5a2b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0fc456c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0fc456c4b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Boards tab → Workspace item → Boards button, list all boards  that the current user is a member of belonging to a specific workspace.</a:t>
            </a:r>
            <a:endParaRPr dirty="0"/>
          </a:p>
        </p:txBody>
      </p:sp>
      <p:sp>
        <p:nvSpPr>
          <p:cNvPr id="281" name="Google Shape;281;g370fc456c4b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711d298ec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711d298ec9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3711d298ec9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2.jp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72.jp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f876ad1a4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USERBOARDRECENTLYVIEW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TRELLO SYSTEM</a:t>
            </a:r>
            <a:endParaRPr/>
          </a:p>
        </p:txBody>
      </p:sp>
      <p:pic>
        <p:nvPicPr>
          <p:cNvPr id="310" name="Google Shape;310;g36f876ad1a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91525"/>
            <a:ext cx="11254875" cy="29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36f876ad1a4_0_0"/>
          <p:cNvSpPr/>
          <p:nvPr/>
        </p:nvSpPr>
        <p:spPr>
          <a:xfrm>
            <a:off x="514100" y="2157425"/>
            <a:ext cx="2580900" cy="1451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12" name="Google Shape;312;g36f876ad1a4_0_0"/>
          <p:cNvSpPr txBox="1"/>
          <p:nvPr/>
        </p:nvSpPr>
        <p:spPr>
          <a:xfrm>
            <a:off x="3451900" y="1446525"/>
            <a:ext cx="26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UserBoardRecentlyView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13" name="Google Shape;313;g36f876ad1a4_0_0"/>
          <p:cNvCxnSpPr>
            <a:stCxn id="312" idx="1"/>
            <a:endCxn id="311" idx="3"/>
          </p:cNvCxnSpPr>
          <p:nvPr/>
        </p:nvCxnSpPr>
        <p:spPr>
          <a:xfrm flipH="1">
            <a:off x="3094900" y="1677375"/>
            <a:ext cx="357000" cy="1205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11d298ec9_0_75"/>
          <p:cNvSpPr txBox="1">
            <a:spLocks noGrp="1"/>
          </p:cNvSpPr>
          <p:nvPr>
            <p:ph type="body" idx="1"/>
          </p:nvPr>
        </p:nvSpPr>
        <p:spPr>
          <a:xfrm>
            <a:off x="432000" y="1631000"/>
            <a:ext cx="11329200" cy="3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20" name="Google Shape;320;g3711d298ec9_0_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USER, WORKSPACE, BOARD, TEMPLATE, TEMPLATECATEGORY, USERBOARD RELATIONSHIP</a:t>
            </a:r>
            <a:endParaRPr/>
          </a:p>
        </p:txBody>
      </p:sp>
      <p:pic>
        <p:nvPicPr>
          <p:cNvPr id="321" name="Google Shape;321;g3711d298ec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7800"/>
            <a:ext cx="11056625" cy="5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370f527ffb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900" y="1273625"/>
            <a:ext cx="10629827" cy="3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29" name="Google Shape;329;g370f527ffbd_1_12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30" name="Google Shape;330;g370f527ffbd_1_12"/>
          <p:cNvSpPr txBox="1"/>
          <p:nvPr/>
        </p:nvSpPr>
        <p:spPr>
          <a:xfrm>
            <a:off x="6427850" y="358695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1" name="Google Shape;331;g370f527ffbd_1_12"/>
          <p:cNvCxnSpPr/>
          <p:nvPr/>
        </p:nvCxnSpPr>
        <p:spPr>
          <a:xfrm rot="10800000" flipH="1">
            <a:off x="5741150" y="3850500"/>
            <a:ext cx="794700" cy="203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g370f527ffbd_1_12"/>
          <p:cNvSpPr/>
          <p:nvPr/>
        </p:nvSpPr>
        <p:spPr>
          <a:xfrm>
            <a:off x="5487250" y="4048650"/>
            <a:ext cx="25974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pic>
        <p:nvPicPr>
          <p:cNvPr id="333" name="Google Shape;333;g370f527ffb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324" y="951325"/>
            <a:ext cx="3249916" cy="1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370f527ffbd_1_12"/>
          <p:cNvSpPr/>
          <p:nvPr/>
        </p:nvSpPr>
        <p:spPr>
          <a:xfrm>
            <a:off x="9763775" y="4120000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35" name="Google Shape;335;g370f527ffbd_1_12"/>
          <p:cNvSpPr txBox="1"/>
          <p:nvPr/>
        </p:nvSpPr>
        <p:spPr>
          <a:xfrm>
            <a:off x="8910825" y="35869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6" name="Google Shape;336;g370f527ffbd_1_12"/>
          <p:cNvCxnSpPr>
            <a:endCxn id="334" idx="0"/>
          </p:cNvCxnSpPr>
          <p:nvPr/>
        </p:nvCxnSpPr>
        <p:spPr>
          <a:xfrm>
            <a:off x="9940325" y="3901300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" name="Google Shape;337;g370f527ffbd_1_12"/>
          <p:cNvSpPr txBox="1"/>
          <p:nvPr/>
        </p:nvSpPr>
        <p:spPr>
          <a:xfrm>
            <a:off x="8207075" y="2378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8" name="Google Shape;338;g370f527ffbd_1_12"/>
          <p:cNvCxnSpPr/>
          <p:nvPr/>
        </p:nvCxnSpPr>
        <p:spPr>
          <a:xfrm rot="10800000" flipH="1">
            <a:off x="9197925" y="1508975"/>
            <a:ext cx="631800" cy="19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g370f527ffbd_1_12"/>
          <p:cNvSpPr/>
          <p:nvPr/>
        </p:nvSpPr>
        <p:spPr>
          <a:xfrm>
            <a:off x="10345800" y="2839850"/>
            <a:ext cx="1084200" cy="293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40" name="Google Shape;340;g370f527ffbd_1_12"/>
          <p:cNvCxnSpPr>
            <a:endCxn id="339" idx="1"/>
          </p:cNvCxnSpPr>
          <p:nvPr/>
        </p:nvCxnSpPr>
        <p:spPr>
          <a:xfrm>
            <a:off x="9360300" y="2681150"/>
            <a:ext cx="985500" cy="305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70f527ffbd_3_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SHARE IN TRELLO SYSTEM</a:t>
            </a:r>
            <a:endParaRPr/>
          </a:p>
        </p:txBody>
      </p:sp>
      <p:sp>
        <p:nvSpPr>
          <p:cNvPr id="363" name="Google Shape;363;g370f527ffbd_3_3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3437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364" name="Google Shape;364;g370f527ffbd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75" y="1273635"/>
            <a:ext cx="1034354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370f527ffbd_3_36"/>
          <p:cNvSpPr txBox="1"/>
          <p:nvPr/>
        </p:nvSpPr>
        <p:spPr>
          <a:xfrm>
            <a:off x="4502900" y="1417300"/>
            <a:ext cx="467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Add member to board with permission 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66" name="Google Shape;366;g370f527ffbd_3_36"/>
          <p:cNvSpPr txBox="1"/>
          <p:nvPr/>
        </p:nvSpPr>
        <p:spPr>
          <a:xfrm>
            <a:off x="7729800" y="4480225"/>
            <a:ext cx="285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 link with permission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67" name="Google Shape;367;g370f527ffbd_3_36"/>
          <p:cNvSpPr txBox="1"/>
          <p:nvPr/>
        </p:nvSpPr>
        <p:spPr>
          <a:xfrm>
            <a:off x="3973250" y="4417550"/>
            <a:ext cx="243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 Permission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68" name="Google Shape;368;g370f527ffbd_3_36"/>
          <p:cNvSpPr/>
          <p:nvPr/>
        </p:nvSpPr>
        <p:spPr>
          <a:xfrm>
            <a:off x="894525" y="2423300"/>
            <a:ext cx="9479700" cy="838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69" name="Google Shape;369;g370f527ffbd_3_36"/>
          <p:cNvCxnSpPr/>
          <p:nvPr/>
        </p:nvCxnSpPr>
        <p:spPr>
          <a:xfrm flipH="1">
            <a:off x="2148675" y="1768475"/>
            <a:ext cx="4154100" cy="711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g370f527ffbd_3_36"/>
          <p:cNvSpPr/>
          <p:nvPr/>
        </p:nvSpPr>
        <p:spPr>
          <a:xfrm>
            <a:off x="894525" y="35113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1" name="Google Shape;371;g370f527ffbd_3_36"/>
          <p:cNvCxnSpPr>
            <a:stCxn id="366" idx="1"/>
          </p:cNvCxnSpPr>
          <p:nvPr/>
        </p:nvCxnSpPr>
        <p:spPr>
          <a:xfrm rot="10800000">
            <a:off x="6631800" y="4277275"/>
            <a:ext cx="1098000" cy="4338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" name="Google Shape;372;g370f527ffbd_3_36"/>
          <p:cNvSpPr/>
          <p:nvPr/>
        </p:nvSpPr>
        <p:spPr>
          <a:xfrm>
            <a:off x="864000" y="52985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3" name="Google Shape;373;g370f527ffbd_3_36"/>
          <p:cNvCxnSpPr/>
          <p:nvPr/>
        </p:nvCxnSpPr>
        <p:spPr>
          <a:xfrm rot="10800000">
            <a:off x="5634425" y="4739775"/>
            <a:ext cx="298200" cy="5451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0f527ffbd_3_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SHARE IN TRELLO SYSTEM</a:t>
            </a:r>
            <a:endParaRPr/>
          </a:p>
        </p:txBody>
      </p:sp>
      <p:sp>
        <p:nvSpPr>
          <p:cNvPr id="380" name="Google Shape;380;g370f527ffbd_3_4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5618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381" name="Google Shape;381;g370f527ffbd_3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10168347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370f527ffbd_3_46"/>
          <p:cNvSpPr txBox="1"/>
          <p:nvPr/>
        </p:nvSpPr>
        <p:spPr>
          <a:xfrm>
            <a:off x="5808025" y="1528775"/>
            <a:ext cx="324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 code with admin, member, observer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83" name="Google Shape;383;g370f527ffbd_3_46"/>
          <p:cNvSpPr/>
          <p:nvPr/>
        </p:nvSpPr>
        <p:spPr>
          <a:xfrm>
            <a:off x="4148775" y="3629375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84" name="Google Shape;384;g370f527ffbd_3_46"/>
          <p:cNvCxnSpPr/>
          <p:nvPr/>
        </p:nvCxnSpPr>
        <p:spPr>
          <a:xfrm rot="10800000" flipH="1">
            <a:off x="5017550" y="2117875"/>
            <a:ext cx="1563000" cy="15219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" name="Google Shape;385;g370f527ffbd_3_46"/>
          <p:cNvSpPr/>
          <p:nvPr/>
        </p:nvSpPr>
        <p:spPr>
          <a:xfrm>
            <a:off x="4148775" y="43061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86" name="Google Shape;386;g370f527ffbd_3_46"/>
          <p:cNvCxnSpPr>
            <a:stCxn id="385" idx="3"/>
          </p:cNvCxnSpPr>
          <p:nvPr/>
        </p:nvCxnSpPr>
        <p:spPr>
          <a:xfrm rot="10800000" flipH="1">
            <a:off x="5336175" y="2159200"/>
            <a:ext cx="1840500" cy="24195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" name="Google Shape;387;g370f527ffbd_3_46"/>
          <p:cNvSpPr/>
          <p:nvPr/>
        </p:nvSpPr>
        <p:spPr>
          <a:xfrm>
            <a:off x="8496175" y="54764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88" name="Google Shape;388;g370f527ffbd_3_46"/>
          <p:cNvCxnSpPr>
            <a:stCxn id="387" idx="0"/>
          </p:cNvCxnSpPr>
          <p:nvPr/>
        </p:nvCxnSpPr>
        <p:spPr>
          <a:xfrm rot="10800000">
            <a:off x="8513575" y="1860850"/>
            <a:ext cx="576300" cy="3615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7121c272f6_2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SHARELINK, PERMISSION, MEMBER RELATIONSHIP</a:t>
            </a:r>
            <a:endParaRPr/>
          </a:p>
        </p:txBody>
      </p:sp>
      <p:pic>
        <p:nvPicPr>
          <p:cNvPr id="395" name="Google Shape;395;g37121c272f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3" y="1799175"/>
            <a:ext cx="11333177" cy="32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370f527ffb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0" y="1223050"/>
            <a:ext cx="9983960" cy="32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370f527ffbd_1_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SETTING IN TRELLO SYSTEM</a:t>
            </a:r>
            <a:endParaRPr/>
          </a:p>
        </p:txBody>
      </p:sp>
      <p:sp>
        <p:nvSpPr>
          <p:cNvPr id="403" name="Google Shape;403;g370f527ffbd_1_42"/>
          <p:cNvSpPr txBox="1"/>
          <p:nvPr/>
        </p:nvSpPr>
        <p:spPr>
          <a:xfrm>
            <a:off x="6154600" y="1754100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04" name="Google Shape;404;g370f527ffbd_1_42"/>
          <p:cNvCxnSpPr>
            <a:endCxn id="403" idx="1"/>
          </p:cNvCxnSpPr>
          <p:nvPr/>
        </p:nvCxnSpPr>
        <p:spPr>
          <a:xfrm rot="10800000" flipH="1">
            <a:off x="4204900" y="1984950"/>
            <a:ext cx="1949700" cy="55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5" name="Google Shape;405;g370f527ffbd_1_42"/>
          <p:cNvSpPr/>
          <p:nvPr/>
        </p:nvSpPr>
        <p:spPr>
          <a:xfrm>
            <a:off x="2966625" y="2457275"/>
            <a:ext cx="1180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06" name="Google Shape;406;g370f527ffbd_1_42"/>
          <p:cNvSpPr/>
          <p:nvPr/>
        </p:nvSpPr>
        <p:spPr>
          <a:xfrm>
            <a:off x="3024750" y="2780475"/>
            <a:ext cx="496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07" name="Google Shape;407;g370f527ffbd_1_42"/>
          <p:cNvCxnSpPr>
            <a:stCxn id="406" idx="3"/>
          </p:cNvCxnSpPr>
          <p:nvPr/>
        </p:nvCxnSpPr>
        <p:spPr>
          <a:xfrm>
            <a:off x="3520950" y="2893425"/>
            <a:ext cx="725400" cy="941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g370f527ffbd_1_42"/>
          <p:cNvSpPr txBox="1"/>
          <p:nvPr/>
        </p:nvSpPr>
        <p:spPr>
          <a:xfrm>
            <a:off x="3603200" y="36535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409" name="Google Shape;409;g370f527ffbd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844" y="3086550"/>
            <a:ext cx="1772150" cy="1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70f527ffbd_1_42"/>
          <p:cNvSpPr txBox="1"/>
          <p:nvPr/>
        </p:nvSpPr>
        <p:spPr>
          <a:xfrm>
            <a:off x="7730950" y="26248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11" name="Google Shape;411;g370f527ffbd_1_42"/>
          <p:cNvSpPr/>
          <p:nvPr/>
        </p:nvSpPr>
        <p:spPr>
          <a:xfrm>
            <a:off x="8491300" y="33160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12" name="Google Shape;412;g370f527ffbd_1_42"/>
          <p:cNvSpPr/>
          <p:nvPr/>
        </p:nvSpPr>
        <p:spPr>
          <a:xfrm>
            <a:off x="8491300" y="37714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13" name="Google Shape;413;g370f527ffbd_1_42"/>
          <p:cNvCxnSpPr>
            <a:endCxn id="411" idx="1"/>
          </p:cNvCxnSpPr>
          <p:nvPr/>
        </p:nvCxnSpPr>
        <p:spPr>
          <a:xfrm>
            <a:off x="8317900" y="2950800"/>
            <a:ext cx="173400" cy="478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g370f527ffbd_1_42"/>
          <p:cNvCxnSpPr>
            <a:endCxn id="412" idx="1"/>
          </p:cNvCxnSpPr>
          <p:nvPr/>
        </p:nvCxnSpPr>
        <p:spPr>
          <a:xfrm>
            <a:off x="8287300" y="2971500"/>
            <a:ext cx="204000" cy="912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3711d298ec9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91750"/>
            <a:ext cx="7153055" cy="55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3711d298ec9_0_1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SETTING IN TRELLO SYSTEM</a:t>
            </a:r>
            <a:endParaRPr/>
          </a:p>
        </p:txBody>
      </p:sp>
      <p:sp>
        <p:nvSpPr>
          <p:cNvPr id="422" name="Google Shape;422;g3711d298ec9_0_143"/>
          <p:cNvSpPr txBox="1"/>
          <p:nvPr/>
        </p:nvSpPr>
        <p:spPr>
          <a:xfrm>
            <a:off x="6154600" y="169572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23" name="Google Shape;423;g3711d298ec9_0_143"/>
          <p:cNvCxnSpPr>
            <a:stCxn id="424" idx="3"/>
            <a:endCxn id="422" idx="1"/>
          </p:cNvCxnSpPr>
          <p:nvPr/>
        </p:nvCxnSpPr>
        <p:spPr>
          <a:xfrm rot="10800000" flipH="1">
            <a:off x="4924475" y="1926650"/>
            <a:ext cx="1230000" cy="2105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" name="Google Shape;425;g3711d298ec9_0_143"/>
          <p:cNvSpPr/>
          <p:nvPr/>
        </p:nvSpPr>
        <p:spPr>
          <a:xfrm>
            <a:off x="3856825" y="5135275"/>
            <a:ext cx="10191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26" name="Google Shape;426;g3711d298ec9_0_143"/>
          <p:cNvSpPr txBox="1"/>
          <p:nvPr/>
        </p:nvSpPr>
        <p:spPr>
          <a:xfrm>
            <a:off x="5616925" y="396810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27" name="Google Shape;427;g3711d298ec9_0_143"/>
          <p:cNvSpPr txBox="1"/>
          <p:nvPr/>
        </p:nvSpPr>
        <p:spPr>
          <a:xfrm>
            <a:off x="5451375" y="490442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28" name="Google Shape;428;g3711d298ec9_0_143"/>
          <p:cNvSpPr/>
          <p:nvPr/>
        </p:nvSpPr>
        <p:spPr>
          <a:xfrm>
            <a:off x="3912900" y="5566775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24" name="Google Shape;424;g3711d298ec9_0_143"/>
          <p:cNvSpPr/>
          <p:nvPr/>
        </p:nvSpPr>
        <p:spPr>
          <a:xfrm>
            <a:off x="4057175" y="3926750"/>
            <a:ext cx="867300" cy="210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29" name="Google Shape;429;g3711d298ec9_0_143"/>
          <p:cNvCxnSpPr>
            <a:stCxn id="427" idx="1"/>
            <a:endCxn id="428" idx="3"/>
          </p:cNvCxnSpPr>
          <p:nvPr/>
        </p:nvCxnSpPr>
        <p:spPr>
          <a:xfrm flipH="1">
            <a:off x="4562175" y="5135275"/>
            <a:ext cx="889200" cy="544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" name="Google Shape;430;g3711d298ec9_0_143"/>
          <p:cNvCxnSpPr>
            <a:stCxn id="426" idx="1"/>
            <a:endCxn id="425" idx="3"/>
          </p:cNvCxnSpPr>
          <p:nvPr/>
        </p:nvCxnSpPr>
        <p:spPr>
          <a:xfrm flipH="1">
            <a:off x="4875925" y="4198950"/>
            <a:ext cx="741000" cy="1049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g3711d298ec9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674" y="774638"/>
            <a:ext cx="9176201" cy="625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3711d298ec9_1_5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SETTING IN TRELLO SYSTEM</a:t>
            </a:r>
            <a:endParaRPr/>
          </a:p>
        </p:txBody>
      </p:sp>
      <p:sp>
        <p:nvSpPr>
          <p:cNvPr id="438" name="Google Shape;438;g3711d298ec9_1_52"/>
          <p:cNvSpPr txBox="1"/>
          <p:nvPr/>
        </p:nvSpPr>
        <p:spPr>
          <a:xfrm>
            <a:off x="5356275" y="179597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39" name="Google Shape;439;g3711d298ec9_1_52"/>
          <p:cNvCxnSpPr>
            <a:stCxn id="440" idx="1"/>
            <a:endCxn id="438" idx="2"/>
          </p:cNvCxnSpPr>
          <p:nvPr/>
        </p:nvCxnSpPr>
        <p:spPr>
          <a:xfrm rot="10800000">
            <a:off x="6010075" y="2257600"/>
            <a:ext cx="1577100" cy="4083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1" name="Google Shape;441;g3711d298ec9_1_52"/>
          <p:cNvSpPr/>
          <p:nvPr/>
        </p:nvSpPr>
        <p:spPr>
          <a:xfrm>
            <a:off x="7587175" y="2817150"/>
            <a:ext cx="649200" cy="170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42" name="Google Shape;442;g3711d298ec9_1_52"/>
          <p:cNvSpPr txBox="1"/>
          <p:nvPr/>
        </p:nvSpPr>
        <p:spPr>
          <a:xfrm>
            <a:off x="3134775" y="32806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43" name="Google Shape;443;g3711d298ec9_1_52"/>
          <p:cNvSpPr txBox="1"/>
          <p:nvPr/>
        </p:nvSpPr>
        <p:spPr>
          <a:xfrm>
            <a:off x="2056050" y="39521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44" name="Google Shape;444;g3711d298ec9_1_52"/>
          <p:cNvSpPr/>
          <p:nvPr/>
        </p:nvSpPr>
        <p:spPr>
          <a:xfrm>
            <a:off x="7548700" y="3612000"/>
            <a:ext cx="649200" cy="2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40" name="Google Shape;440;g3711d298ec9_1_52"/>
          <p:cNvSpPr/>
          <p:nvPr/>
        </p:nvSpPr>
        <p:spPr>
          <a:xfrm>
            <a:off x="7587175" y="2560900"/>
            <a:ext cx="867300" cy="210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45" name="Google Shape;445;g3711d298ec9_1_52"/>
          <p:cNvCxnSpPr/>
          <p:nvPr/>
        </p:nvCxnSpPr>
        <p:spPr>
          <a:xfrm rot="10800000" flipH="1">
            <a:off x="3479425" y="3846175"/>
            <a:ext cx="4024800" cy="3195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g3711d298ec9_1_52"/>
          <p:cNvCxnSpPr>
            <a:endCxn id="441" idx="1"/>
          </p:cNvCxnSpPr>
          <p:nvPr/>
        </p:nvCxnSpPr>
        <p:spPr>
          <a:xfrm rot="10800000" flipH="1">
            <a:off x="4522375" y="2902200"/>
            <a:ext cx="3064800" cy="5787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g36f82450d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488" y="1710750"/>
            <a:ext cx="5853026" cy="49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36f82450d75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SETTINGKEY, SETTINGOPTION, SETTINGVALUE, SETTINGKEYSETTINGOPTION RELATIONSHIP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bbv Software Services AG  |  21/07/2025</a:t>
            </a:r>
            <a:endParaRPr/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MAIN FUNCTIONALITY IN THE TRELLO SYSTEM</a:t>
            </a:r>
            <a:endParaRPr/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8" name="Google Shape;208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-2536" r="30072"/>
          <a:stretch/>
        </p:blipFill>
        <p:spPr>
          <a:xfrm>
            <a:off x="0" y="1098000"/>
            <a:ext cx="117612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711d298ec9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60" name="Google Shape;460;g3711d298ec9_1_0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461" name="Google Shape;461;g3711d298ec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4450"/>
            <a:ext cx="10109868" cy="48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3711d298ec9_1_0"/>
          <p:cNvSpPr txBox="1"/>
          <p:nvPr/>
        </p:nvSpPr>
        <p:spPr>
          <a:xfrm>
            <a:off x="4471500" y="1766613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Power-up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3" name="Google Shape;463;g3711d298ec9_1_0"/>
          <p:cNvCxnSpPr>
            <a:stCxn id="464" idx="3"/>
            <a:endCxn id="462" idx="1"/>
          </p:cNvCxnSpPr>
          <p:nvPr/>
        </p:nvCxnSpPr>
        <p:spPr>
          <a:xfrm rot="10800000" flipH="1">
            <a:off x="3490200" y="1997463"/>
            <a:ext cx="981300" cy="942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g3711d298ec9_1_0"/>
          <p:cNvSpPr/>
          <p:nvPr/>
        </p:nvSpPr>
        <p:spPr>
          <a:xfrm>
            <a:off x="2643900" y="1962513"/>
            <a:ext cx="846300" cy="258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3711d298ec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61316"/>
            <a:ext cx="7655801" cy="574810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3711d298ec9_0_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72" name="Google Shape;472;g3711d298ec9_0_60"/>
          <p:cNvSpPr txBox="1"/>
          <p:nvPr/>
        </p:nvSpPr>
        <p:spPr>
          <a:xfrm>
            <a:off x="4313875" y="1067075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Title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73" name="Google Shape;473;g3711d298ec9_0_60"/>
          <p:cNvCxnSpPr>
            <a:stCxn id="474" idx="3"/>
          </p:cNvCxnSpPr>
          <p:nvPr/>
        </p:nvCxnSpPr>
        <p:spPr>
          <a:xfrm>
            <a:off x="2112550" y="1618150"/>
            <a:ext cx="855600" cy="46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g3711d298ec9_0_60"/>
          <p:cNvSpPr/>
          <p:nvPr/>
        </p:nvSpPr>
        <p:spPr>
          <a:xfrm>
            <a:off x="3005625" y="1402750"/>
            <a:ext cx="694800" cy="25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74" name="Google Shape;474;g3711d298ec9_0_60"/>
          <p:cNvSpPr txBox="1"/>
          <p:nvPr/>
        </p:nvSpPr>
        <p:spPr>
          <a:xfrm>
            <a:off x="735850" y="1387300"/>
            <a:ext cx="137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Description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76" name="Google Shape;476;g3711d298ec9_0_60"/>
          <p:cNvCxnSpPr>
            <a:stCxn id="475" idx="3"/>
            <a:endCxn id="472" idx="1"/>
          </p:cNvCxnSpPr>
          <p:nvPr/>
        </p:nvCxnSpPr>
        <p:spPr>
          <a:xfrm rot="10800000" flipH="1">
            <a:off x="3700425" y="1297900"/>
            <a:ext cx="613500" cy="234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7" name="Google Shape;477;g3711d298ec9_0_60"/>
          <p:cNvSpPr/>
          <p:nvPr/>
        </p:nvSpPr>
        <p:spPr>
          <a:xfrm>
            <a:off x="1044400" y="3504525"/>
            <a:ext cx="10032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78" name="Google Shape;478;g3711d298ec9_0_60"/>
          <p:cNvSpPr/>
          <p:nvPr/>
        </p:nvSpPr>
        <p:spPr>
          <a:xfrm>
            <a:off x="3005625" y="1822675"/>
            <a:ext cx="4861200" cy="15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79" name="Google Shape;479;g3711d298ec9_0_60"/>
          <p:cNvCxnSpPr>
            <a:endCxn id="477" idx="3"/>
          </p:cNvCxnSpPr>
          <p:nvPr/>
        </p:nvCxnSpPr>
        <p:spPr>
          <a:xfrm flipH="1">
            <a:off x="2047600" y="3269175"/>
            <a:ext cx="374700" cy="350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g3711d298ec9_0_60"/>
          <p:cNvSpPr txBox="1"/>
          <p:nvPr/>
        </p:nvSpPr>
        <p:spPr>
          <a:xfrm>
            <a:off x="1536275" y="5427550"/>
            <a:ext cx="22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PowerUpsCategory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81" name="Google Shape;481;g3711d298ec9_0_60"/>
          <p:cNvSpPr/>
          <p:nvPr/>
        </p:nvSpPr>
        <p:spPr>
          <a:xfrm>
            <a:off x="670900" y="4466050"/>
            <a:ext cx="15066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82" name="Google Shape;482;g3711d298ec9_0_60"/>
          <p:cNvCxnSpPr>
            <a:stCxn id="480" idx="0"/>
            <a:endCxn id="481" idx="2"/>
          </p:cNvCxnSpPr>
          <p:nvPr/>
        </p:nvCxnSpPr>
        <p:spPr>
          <a:xfrm rot="10800000">
            <a:off x="1424225" y="4696750"/>
            <a:ext cx="1235700" cy="73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3" name="Google Shape;483;g3711d298ec9_0_60"/>
          <p:cNvSpPr txBox="1"/>
          <p:nvPr/>
        </p:nvSpPr>
        <p:spPr>
          <a:xfrm>
            <a:off x="1349600" y="2926675"/>
            <a:ext cx="150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AuthorName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711d298ec9_0_97"/>
          <p:cNvSpPr txBox="1">
            <a:spLocks noGrp="1"/>
          </p:cNvSpPr>
          <p:nvPr>
            <p:ph type="body" idx="1"/>
          </p:nvPr>
        </p:nvSpPr>
        <p:spPr>
          <a:xfrm>
            <a:off x="457200" y="1609727"/>
            <a:ext cx="11329200" cy="36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/>
              <a:t>PowerUp,PowerUpCategory,Board(Quan)</a:t>
            </a:r>
            <a:endParaRPr/>
          </a:p>
        </p:txBody>
      </p:sp>
      <p:sp>
        <p:nvSpPr>
          <p:cNvPr id="490" name="Google Shape;490;g3711d298ec9_0_9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POWERUP,POWERUPCATEGORY RELATIONSHIP</a:t>
            </a:r>
            <a:endParaRPr/>
          </a:p>
        </p:txBody>
      </p:sp>
      <p:pic>
        <p:nvPicPr>
          <p:cNvPr id="491" name="Google Shape;491;g3711d298ec9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9725"/>
            <a:ext cx="112776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370f527ffbd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25" y="1273634"/>
            <a:ext cx="9719999" cy="448736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70f527ffbd_1_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99" name="Google Shape;499;g370f527ffbd_1_54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500" name="Google Shape;500;g370f527ffbd_1_54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01" name="Google Shape;501;g370f527ffbd_1_54"/>
          <p:cNvCxnSpPr>
            <a:endCxn id="500" idx="1"/>
          </p:cNvCxnSpPr>
          <p:nvPr/>
        </p:nvCxnSpPr>
        <p:spPr>
          <a:xfrm rot="10800000" flipH="1">
            <a:off x="6136575" y="1926575"/>
            <a:ext cx="1105800" cy="234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g370f527ffbd_1_54"/>
          <p:cNvSpPr/>
          <p:nvPr/>
        </p:nvSpPr>
        <p:spPr>
          <a:xfrm>
            <a:off x="4994525" y="2161475"/>
            <a:ext cx="1219800" cy="3561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3711d298ec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19525"/>
            <a:ext cx="10833487" cy="5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3711d298ec9_0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510" name="Google Shape;510;g3711d298ec9_0_43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11" name="Google Shape;511;g3711d298ec9_0_43"/>
          <p:cNvCxnSpPr>
            <a:endCxn id="510" idx="1"/>
          </p:cNvCxnSpPr>
          <p:nvPr/>
        </p:nvCxnSpPr>
        <p:spPr>
          <a:xfrm rot="10800000" flipH="1">
            <a:off x="6211575" y="1926575"/>
            <a:ext cx="1030800" cy="464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2" name="Google Shape;512;g3711d298ec9_0_43"/>
          <p:cNvSpPr/>
          <p:nvPr/>
        </p:nvSpPr>
        <p:spPr>
          <a:xfrm>
            <a:off x="4316650" y="2411650"/>
            <a:ext cx="3181800" cy="847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13" name="Google Shape;513;g3711d298ec9_0_43"/>
          <p:cNvSpPr/>
          <p:nvPr/>
        </p:nvSpPr>
        <p:spPr>
          <a:xfrm>
            <a:off x="4316650" y="3709075"/>
            <a:ext cx="6404100" cy="1286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14" name="Google Shape;514;g3711d298ec9_0_43"/>
          <p:cNvSpPr txBox="1"/>
          <p:nvPr/>
        </p:nvSpPr>
        <p:spPr>
          <a:xfrm>
            <a:off x="841025" y="4675225"/>
            <a:ext cx="207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5AD33"/>
                </a:solidFill>
              </a:rPr>
              <a:t>PaymentInformation</a:t>
            </a:r>
            <a:endParaRPr sz="1600">
              <a:solidFill>
                <a:srgbClr val="F5AD33"/>
              </a:solidFill>
            </a:endParaRPr>
          </a:p>
        </p:txBody>
      </p:sp>
      <p:cxnSp>
        <p:nvCxnSpPr>
          <p:cNvPr id="515" name="Google Shape;515;g3711d298ec9_0_43"/>
          <p:cNvCxnSpPr>
            <a:stCxn id="514" idx="3"/>
            <a:endCxn id="513" idx="1"/>
          </p:cNvCxnSpPr>
          <p:nvPr/>
        </p:nvCxnSpPr>
        <p:spPr>
          <a:xfrm rot="10800000" flipH="1">
            <a:off x="2918225" y="4352275"/>
            <a:ext cx="1398300" cy="538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7121c272f6_0_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22" name="Google Shape;522;g37121c272f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098000"/>
            <a:ext cx="9273841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37121c272f6_0_29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4" name="Google Shape;524;g37121c272f6_0_29"/>
          <p:cNvCxnSpPr>
            <a:endCxn id="525" idx="1"/>
          </p:cNvCxnSpPr>
          <p:nvPr/>
        </p:nvCxnSpPr>
        <p:spPr>
          <a:xfrm>
            <a:off x="4053625" y="4485525"/>
            <a:ext cx="3278400" cy="8340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g37121c272f6_0_29"/>
          <p:cNvSpPr/>
          <p:nvPr/>
        </p:nvSpPr>
        <p:spPr>
          <a:xfrm>
            <a:off x="7332025" y="4713525"/>
            <a:ext cx="1683300" cy="12120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7121c272f6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32" name="Google Shape;532;g37121c272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00" y="1098550"/>
            <a:ext cx="9443885" cy="54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37121c272f6_0_0"/>
          <p:cNvSpPr txBox="1"/>
          <p:nvPr/>
        </p:nvSpPr>
        <p:spPr>
          <a:xfrm>
            <a:off x="7144375" y="21574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34" name="Google Shape;534;g37121c272f6_0_0"/>
          <p:cNvCxnSpPr>
            <a:endCxn id="533" idx="1"/>
          </p:cNvCxnSpPr>
          <p:nvPr/>
        </p:nvCxnSpPr>
        <p:spPr>
          <a:xfrm>
            <a:off x="6346375" y="2046575"/>
            <a:ext cx="798000" cy="34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5" name="Google Shape;535;g37121c272f6_0_0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36" name="Google Shape;536;g37121c272f6_0_0"/>
          <p:cNvCxnSpPr>
            <a:endCxn id="537" idx="1"/>
          </p:cNvCxnSpPr>
          <p:nvPr/>
        </p:nvCxnSpPr>
        <p:spPr>
          <a:xfrm>
            <a:off x="2395575" y="4482675"/>
            <a:ext cx="815700" cy="46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g37121c272f6_0_0"/>
          <p:cNvSpPr/>
          <p:nvPr/>
        </p:nvSpPr>
        <p:spPr>
          <a:xfrm>
            <a:off x="3211275" y="471352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38" name="Google Shape;538;g37121c272f6_0_0"/>
          <p:cNvSpPr/>
          <p:nvPr/>
        </p:nvSpPr>
        <p:spPr>
          <a:xfrm>
            <a:off x="3178625" y="5715000"/>
            <a:ext cx="6498900" cy="6423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39" name="Google Shape;539;g37121c272f6_0_0"/>
          <p:cNvSpPr txBox="1"/>
          <p:nvPr/>
        </p:nvSpPr>
        <p:spPr>
          <a:xfrm>
            <a:off x="911125" y="5227200"/>
            <a:ext cx="191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Query from 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40" name="Google Shape;540;g37121c272f6_0_0"/>
          <p:cNvCxnSpPr>
            <a:stCxn id="539" idx="3"/>
            <a:endCxn id="538" idx="1"/>
          </p:cNvCxnSpPr>
          <p:nvPr/>
        </p:nvCxnSpPr>
        <p:spPr>
          <a:xfrm>
            <a:off x="2823625" y="5596650"/>
            <a:ext cx="354900" cy="4395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1" name="Google Shape;541;g37121c272f6_0_0"/>
          <p:cNvSpPr/>
          <p:nvPr/>
        </p:nvSpPr>
        <p:spPr>
          <a:xfrm>
            <a:off x="3178625" y="152877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7121c272f6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48" name="Google Shape;548;g37121c272f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54450"/>
            <a:ext cx="9250123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37121c272f6_0_18"/>
          <p:cNvSpPr txBox="1"/>
          <p:nvPr/>
        </p:nvSpPr>
        <p:spPr>
          <a:xfrm>
            <a:off x="4221875" y="4651425"/>
            <a:ext cx="16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BillingContact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50" name="Google Shape;550;g37121c272f6_0_18"/>
          <p:cNvSpPr/>
          <p:nvPr/>
        </p:nvSpPr>
        <p:spPr>
          <a:xfrm>
            <a:off x="7238425" y="4153875"/>
            <a:ext cx="1840500" cy="1922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51" name="Google Shape;551;g37121c272f6_0_18"/>
          <p:cNvCxnSpPr>
            <a:stCxn id="549" idx="3"/>
          </p:cNvCxnSpPr>
          <p:nvPr/>
        </p:nvCxnSpPr>
        <p:spPr>
          <a:xfrm>
            <a:off x="5829875" y="4882275"/>
            <a:ext cx="1428900" cy="1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7121c272f6_2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BILLINGCONTACT, BILLINGPLAN, SUBSCRIPTION  RELATIONSHIP</a:t>
            </a:r>
            <a:endParaRPr/>
          </a:p>
        </p:txBody>
      </p:sp>
      <p:pic>
        <p:nvPicPr>
          <p:cNvPr id="558" name="Google Shape;558;g37121c272f6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0400"/>
            <a:ext cx="11329800" cy="484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711d298ec9_1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565" name="Google Shape;565;g3711d298ec9_1_23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66" name="Google Shape;566;g3711d298ec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2" y="1257750"/>
            <a:ext cx="10657801" cy="43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3711d298ec9_1_23"/>
          <p:cNvSpPr/>
          <p:nvPr/>
        </p:nvSpPr>
        <p:spPr>
          <a:xfrm>
            <a:off x="3318025" y="3615475"/>
            <a:ext cx="73677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68" name="Google Shape;568;g3711d298ec9_1_23"/>
          <p:cNvCxnSpPr/>
          <p:nvPr/>
        </p:nvCxnSpPr>
        <p:spPr>
          <a:xfrm rot="10800000" flipH="1">
            <a:off x="7088475" y="1897675"/>
            <a:ext cx="500100" cy="1717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9" name="Google Shape;569;g3711d298ec9_1_23"/>
          <p:cNvSpPr txBox="1"/>
          <p:nvPr/>
        </p:nvSpPr>
        <p:spPr>
          <a:xfrm>
            <a:off x="7252025" y="152877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Export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lvl="0" indent="-625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Introduction to Functionality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UI in the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Entities in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Q&amp;A</a:t>
            </a:r>
            <a:endParaRPr/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g3711d298e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75" y="1309625"/>
            <a:ext cx="9660275" cy="48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3711d298ec9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 TRELLO SYSTEM</a:t>
            </a:r>
            <a:endParaRPr/>
          </a:p>
        </p:txBody>
      </p:sp>
      <p:sp>
        <p:nvSpPr>
          <p:cNvPr id="577" name="Google Shape;577;g3711d298ec9_0_0"/>
          <p:cNvSpPr txBox="1"/>
          <p:nvPr/>
        </p:nvSpPr>
        <p:spPr>
          <a:xfrm>
            <a:off x="6719025" y="130962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Username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78" name="Google Shape;578;g3711d298ec9_0_0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UserBio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79" name="Google Shape;579;g3711d298ec9_0_0"/>
          <p:cNvSpPr/>
          <p:nvPr/>
        </p:nvSpPr>
        <p:spPr>
          <a:xfrm>
            <a:off x="1206850" y="1364250"/>
            <a:ext cx="1434000" cy="43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80" name="Google Shape;580;g3711d298ec9_0_0"/>
          <p:cNvCxnSpPr>
            <a:stCxn id="577" idx="1"/>
            <a:endCxn id="579" idx="3"/>
          </p:cNvCxnSpPr>
          <p:nvPr/>
        </p:nvCxnSpPr>
        <p:spPr>
          <a:xfrm flipH="1">
            <a:off x="2640825" y="1528775"/>
            <a:ext cx="4078200" cy="5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1" name="Google Shape;581;g3711d298ec9_0_0"/>
          <p:cNvSpPr/>
          <p:nvPr/>
        </p:nvSpPr>
        <p:spPr>
          <a:xfrm>
            <a:off x="1206850" y="2801900"/>
            <a:ext cx="623400" cy="282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82" name="Google Shape;582;g3711d298ec9_0_0"/>
          <p:cNvCxnSpPr>
            <a:stCxn id="578" idx="0"/>
            <a:endCxn id="581" idx="2"/>
          </p:cNvCxnSpPr>
          <p:nvPr/>
        </p:nvCxnSpPr>
        <p:spPr>
          <a:xfrm rot="10800000">
            <a:off x="1518550" y="3084475"/>
            <a:ext cx="1786200" cy="1305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f5cd5a2ba_0_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IN TRELLO SYSTEM</a:t>
            </a:r>
            <a:endParaRPr/>
          </a:p>
        </p:txBody>
      </p:sp>
      <p:sp>
        <p:nvSpPr>
          <p:cNvPr id="589" name="Google Shape;589;g36f5cd5a2ba_0_30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90" name="Google Shape;590;g36f5cd5a2b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2722800" cy="66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36f5cd5a2b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675" y="1273625"/>
            <a:ext cx="8397524" cy="394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g36f5cd5a2ba_0_30"/>
          <p:cNvSpPr txBox="1"/>
          <p:nvPr/>
        </p:nvSpPr>
        <p:spPr>
          <a:xfrm>
            <a:off x="3363675" y="547325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93" name="Google Shape;593;g36f5cd5a2ba_0_30"/>
          <p:cNvSpPr/>
          <p:nvPr/>
        </p:nvSpPr>
        <p:spPr>
          <a:xfrm>
            <a:off x="435425" y="1336650"/>
            <a:ext cx="2837700" cy="4598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4" name="Google Shape;594;g36f5cd5a2ba_0_30"/>
          <p:cNvCxnSpPr>
            <a:endCxn id="592" idx="1"/>
          </p:cNvCxnSpPr>
          <p:nvPr/>
        </p:nvCxnSpPr>
        <p:spPr>
          <a:xfrm>
            <a:off x="3053775" y="5490500"/>
            <a:ext cx="309900" cy="213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Google Shape;595;g36f5cd5a2ba_0_30"/>
          <p:cNvSpPr/>
          <p:nvPr/>
        </p:nvSpPr>
        <p:spPr>
          <a:xfrm>
            <a:off x="3363675" y="1336650"/>
            <a:ext cx="8306400" cy="3879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6" name="Google Shape;596;g36f5cd5a2ba_0_30"/>
          <p:cNvCxnSpPr/>
          <p:nvPr/>
        </p:nvCxnSpPr>
        <p:spPr>
          <a:xfrm flipH="1">
            <a:off x="4102550" y="5243750"/>
            <a:ext cx="2837700" cy="4113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7" name="Google Shape;597;g36f5cd5a2ba_0_30"/>
          <p:cNvSpPr txBox="1"/>
          <p:nvPr/>
        </p:nvSpPr>
        <p:spPr>
          <a:xfrm>
            <a:off x="4307800" y="282110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98" name="Google Shape;598;g36f5cd5a2ba_0_30"/>
          <p:cNvSpPr/>
          <p:nvPr/>
        </p:nvSpPr>
        <p:spPr>
          <a:xfrm>
            <a:off x="3413575" y="1528775"/>
            <a:ext cx="1254300" cy="6288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9" name="Google Shape;599;g36f5cd5a2ba_0_30"/>
          <p:cNvCxnSpPr>
            <a:endCxn id="597" idx="0"/>
          </p:cNvCxnSpPr>
          <p:nvPr/>
        </p:nvCxnSpPr>
        <p:spPr>
          <a:xfrm>
            <a:off x="4379950" y="2344400"/>
            <a:ext cx="375300" cy="476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70f527ffbd_2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606" name="Google Shape;606;g370f527ffbd_2_2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07" name="Google Shape;607;g370f527ffb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5" y="1013926"/>
            <a:ext cx="10989303" cy="61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70f527ffbd_2_23"/>
          <p:cNvSpPr txBox="1"/>
          <p:nvPr/>
        </p:nvSpPr>
        <p:spPr>
          <a:xfrm>
            <a:off x="520250" y="405372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09" name="Google Shape;609;g370f527ffbd_2_23"/>
          <p:cNvSpPr/>
          <p:nvPr/>
        </p:nvSpPr>
        <p:spPr>
          <a:xfrm>
            <a:off x="2776100" y="2272300"/>
            <a:ext cx="3002400" cy="2364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0" name="Google Shape;610;g370f527ffbd_2_23"/>
          <p:cNvCxnSpPr/>
          <p:nvPr/>
        </p:nvCxnSpPr>
        <p:spPr>
          <a:xfrm flipH="1">
            <a:off x="2066825" y="3187375"/>
            <a:ext cx="699000" cy="1059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6f5cd5a2ba_2_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617" name="Google Shape;617;g36f5cd5a2ba_2_1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18" name="Google Shape;618;g36f5cd5a2b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5"/>
            <a:ext cx="2325450" cy="56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g36f5cd5a2ba_2_13"/>
          <p:cNvSpPr txBox="1"/>
          <p:nvPr/>
        </p:nvSpPr>
        <p:spPr>
          <a:xfrm>
            <a:off x="5104175" y="1759625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20" name="Google Shape;620;g36f5cd5a2ba_2_13"/>
          <p:cNvSpPr txBox="1"/>
          <p:nvPr/>
        </p:nvSpPr>
        <p:spPr>
          <a:xfrm>
            <a:off x="3592750" y="3764575"/>
            <a:ext cx="6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21" name="Google Shape;621;g36f5cd5a2ba_2_13"/>
          <p:cNvSpPr/>
          <p:nvPr/>
        </p:nvSpPr>
        <p:spPr>
          <a:xfrm>
            <a:off x="514100" y="1759625"/>
            <a:ext cx="2169600" cy="1059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22" name="Google Shape;622;g36f5cd5a2ba_2_13"/>
          <p:cNvCxnSpPr>
            <a:stCxn id="620" idx="1"/>
            <a:endCxn id="621" idx="3"/>
          </p:cNvCxnSpPr>
          <p:nvPr/>
        </p:nvCxnSpPr>
        <p:spPr>
          <a:xfrm rot="10800000">
            <a:off x="2683750" y="2289025"/>
            <a:ext cx="909000" cy="17064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3" name="Google Shape;623;g36f5cd5a2ba_2_13"/>
          <p:cNvSpPr/>
          <p:nvPr/>
        </p:nvSpPr>
        <p:spPr>
          <a:xfrm>
            <a:off x="506550" y="2899500"/>
            <a:ext cx="2169600" cy="3084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24" name="Google Shape;624;g36f5cd5a2ba_2_13"/>
          <p:cNvCxnSpPr>
            <a:stCxn id="620" idx="1"/>
            <a:endCxn id="623" idx="3"/>
          </p:cNvCxnSpPr>
          <p:nvPr/>
        </p:nvCxnSpPr>
        <p:spPr>
          <a:xfrm rot="10800000">
            <a:off x="2676250" y="3053725"/>
            <a:ext cx="916500" cy="941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g36f5cd5a2ba_2_13"/>
          <p:cNvCxnSpPr/>
          <p:nvPr/>
        </p:nvCxnSpPr>
        <p:spPr>
          <a:xfrm rot="10800000">
            <a:off x="2755450" y="3526825"/>
            <a:ext cx="989700" cy="621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6" name="Google Shape;626;g36f5cd5a2ba_2_13"/>
          <p:cNvSpPr/>
          <p:nvPr/>
        </p:nvSpPr>
        <p:spPr>
          <a:xfrm>
            <a:off x="514100" y="3288775"/>
            <a:ext cx="2169600" cy="402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27" name="Google Shape;627;g36f5cd5a2ba_2_13"/>
          <p:cNvCxnSpPr>
            <a:stCxn id="619" idx="1"/>
          </p:cNvCxnSpPr>
          <p:nvPr/>
        </p:nvCxnSpPr>
        <p:spPr>
          <a:xfrm rot="10800000">
            <a:off x="2827475" y="1552475"/>
            <a:ext cx="2276700" cy="438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8" name="Google Shape;628;g36f5cd5a2ba_2_13"/>
          <p:cNvSpPr/>
          <p:nvPr/>
        </p:nvSpPr>
        <p:spPr>
          <a:xfrm>
            <a:off x="359875" y="1264625"/>
            <a:ext cx="2467500" cy="53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6f5cd5a2ba_2_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35" name="Google Shape;635;g36f5cd5a2ba_2_2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36" name="Google Shape;636;g36f5cd5a2ba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143625"/>
            <a:ext cx="9335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36f5cd5a2ba_2_21"/>
          <p:cNvSpPr txBox="1"/>
          <p:nvPr/>
        </p:nvSpPr>
        <p:spPr>
          <a:xfrm>
            <a:off x="2624425" y="1297925"/>
            <a:ext cx="23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CardAssignMember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8" name="Google Shape;638;g36f5cd5a2ba_2_21"/>
          <p:cNvSpPr/>
          <p:nvPr/>
        </p:nvSpPr>
        <p:spPr>
          <a:xfrm>
            <a:off x="894525" y="3007500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39" name="Google Shape;639;g36f5cd5a2ba_2_21"/>
          <p:cNvCxnSpPr/>
          <p:nvPr/>
        </p:nvCxnSpPr>
        <p:spPr>
          <a:xfrm flipH="1">
            <a:off x="2005025" y="1603975"/>
            <a:ext cx="873900" cy="141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g36f5cd5a2ba_2_21"/>
          <p:cNvSpPr/>
          <p:nvPr/>
        </p:nvSpPr>
        <p:spPr>
          <a:xfrm>
            <a:off x="2230325" y="2909525"/>
            <a:ext cx="9261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41" name="Google Shape;641;g36f5cd5a2ba_2_21"/>
          <p:cNvCxnSpPr>
            <a:endCxn id="642" idx="1"/>
          </p:cNvCxnSpPr>
          <p:nvPr/>
        </p:nvCxnSpPr>
        <p:spPr>
          <a:xfrm>
            <a:off x="3298275" y="3515925"/>
            <a:ext cx="978600" cy="41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2" name="Google Shape;642;g36f5cd5a2ba_2_21"/>
          <p:cNvSpPr txBox="1"/>
          <p:nvPr/>
        </p:nvSpPr>
        <p:spPr>
          <a:xfrm>
            <a:off x="4276875" y="369667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43" name="Google Shape;643;g36f5cd5a2ba_2_21"/>
          <p:cNvSpPr txBox="1"/>
          <p:nvPr/>
        </p:nvSpPr>
        <p:spPr>
          <a:xfrm>
            <a:off x="5976675" y="175962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44" name="Google Shape;644;g36f5cd5a2ba_2_21"/>
          <p:cNvSpPr txBox="1"/>
          <p:nvPr/>
        </p:nvSpPr>
        <p:spPr>
          <a:xfrm>
            <a:off x="5976675" y="510510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CardLocation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45" name="Google Shape;645;g36f5cd5a2ba_2_21"/>
          <p:cNvSpPr/>
          <p:nvPr/>
        </p:nvSpPr>
        <p:spPr>
          <a:xfrm>
            <a:off x="3566125" y="2909525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46" name="Google Shape;646;g36f5cd5a2ba_2_21"/>
          <p:cNvCxnSpPr>
            <a:endCxn id="643" idx="1"/>
          </p:cNvCxnSpPr>
          <p:nvPr/>
        </p:nvCxnSpPr>
        <p:spPr>
          <a:xfrm rot="10800000" flipH="1">
            <a:off x="4842675" y="1990475"/>
            <a:ext cx="1134000" cy="929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g36f5cd5a2ba_2_21"/>
          <p:cNvCxnSpPr>
            <a:endCxn id="644" idx="1"/>
          </p:cNvCxnSpPr>
          <p:nvPr/>
        </p:nvCxnSpPr>
        <p:spPr>
          <a:xfrm rot="10800000" flipH="1">
            <a:off x="5562375" y="5335950"/>
            <a:ext cx="414300" cy="165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g36f5cd5a2ba_2_21"/>
          <p:cNvSpPr/>
          <p:nvPr/>
        </p:nvSpPr>
        <p:spPr>
          <a:xfrm>
            <a:off x="647750" y="5500800"/>
            <a:ext cx="4893900" cy="1480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9" name="Google Shape;649;g36f5cd5a2ba_2_21"/>
          <p:cNvSpPr txBox="1"/>
          <p:nvPr/>
        </p:nvSpPr>
        <p:spPr>
          <a:xfrm>
            <a:off x="6193875" y="4239600"/>
            <a:ext cx="184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CardDescription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50" name="Google Shape;650;g36f5cd5a2ba_2_21"/>
          <p:cNvSpPr/>
          <p:nvPr/>
        </p:nvSpPr>
        <p:spPr>
          <a:xfrm>
            <a:off x="894525" y="4423775"/>
            <a:ext cx="45972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51" name="Google Shape;651;g36f5cd5a2ba_2_21"/>
          <p:cNvCxnSpPr>
            <a:stCxn id="650" idx="3"/>
            <a:endCxn id="649" idx="1"/>
          </p:cNvCxnSpPr>
          <p:nvPr/>
        </p:nvCxnSpPr>
        <p:spPr>
          <a:xfrm rot="10800000" flipH="1">
            <a:off x="5491725" y="4470575"/>
            <a:ext cx="702300" cy="243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70f527ffbd_3_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58" name="Google Shape;658;g370f527ffbd_3_6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59" name="Google Shape;659;g370f527ffbd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13" y="1273625"/>
            <a:ext cx="878318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g370f527ffbd_3_63"/>
          <p:cNvSpPr txBox="1"/>
          <p:nvPr/>
        </p:nvSpPr>
        <p:spPr>
          <a:xfrm>
            <a:off x="4005175" y="386557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61" name="Google Shape;661;g370f527ffbd_3_63"/>
          <p:cNvSpPr txBox="1"/>
          <p:nvPr/>
        </p:nvSpPr>
        <p:spPr>
          <a:xfrm>
            <a:off x="3875075" y="1695725"/>
            <a:ext cx="191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Comment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62" name="Google Shape;662;g370f527ffbd_3_63"/>
          <p:cNvSpPr/>
          <p:nvPr/>
        </p:nvSpPr>
        <p:spPr>
          <a:xfrm>
            <a:off x="6126325" y="2559925"/>
            <a:ext cx="3189000" cy="504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63" name="Google Shape;663;g370f527ffbd_3_63"/>
          <p:cNvCxnSpPr>
            <a:endCxn id="662" idx="1"/>
          </p:cNvCxnSpPr>
          <p:nvPr/>
        </p:nvCxnSpPr>
        <p:spPr>
          <a:xfrm>
            <a:off x="5511025" y="1932925"/>
            <a:ext cx="615300" cy="87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4" name="Google Shape;664;g370f527ffbd_3_63"/>
          <p:cNvSpPr/>
          <p:nvPr/>
        </p:nvSpPr>
        <p:spPr>
          <a:xfrm>
            <a:off x="1117225" y="2907675"/>
            <a:ext cx="2358000" cy="1698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65" name="Google Shape;665;g370f527ffbd_3_63"/>
          <p:cNvCxnSpPr>
            <a:stCxn id="664" idx="3"/>
            <a:endCxn id="660" idx="1"/>
          </p:cNvCxnSpPr>
          <p:nvPr/>
        </p:nvCxnSpPr>
        <p:spPr>
          <a:xfrm>
            <a:off x="3475225" y="3756975"/>
            <a:ext cx="530100" cy="339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70f527ffbd_3_7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72" name="Google Shape;672;g370f527ffbd_3_77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73" name="Google Shape;673;g370f527ffbd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25" y="1273625"/>
            <a:ext cx="908480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g370f527ffbd_3_77"/>
          <p:cNvSpPr txBox="1"/>
          <p:nvPr/>
        </p:nvSpPr>
        <p:spPr>
          <a:xfrm>
            <a:off x="4070450" y="3289425"/>
            <a:ext cx="140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75" name="Google Shape;675;g370f527ffbd_3_77"/>
          <p:cNvSpPr/>
          <p:nvPr/>
        </p:nvSpPr>
        <p:spPr>
          <a:xfrm>
            <a:off x="7762800" y="1573125"/>
            <a:ext cx="2169300" cy="4854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76" name="Google Shape;676;g370f527ffbd_3_77"/>
          <p:cNvCxnSpPr>
            <a:stCxn id="674" idx="3"/>
          </p:cNvCxnSpPr>
          <p:nvPr/>
        </p:nvCxnSpPr>
        <p:spPr>
          <a:xfrm>
            <a:off x="5480150" y="3520275"/>
            <a:ext cx="2282700" cy="1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7" name="Google Shape;677;g370f527ffbd_3_77"/>
          <p:cNvSpPr/>
          <p:nvPr/>
        </p:nvSpPr>
        <p:spPr>
          <a:xfrm>
            <a:off x="8635650" y="2858375"/>
            <a:ext cx="423600" cy="288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78" name="Google Shape;678;g370f527ffbd_3_77"/>
          <p:cNvSpPr txBox="1"/>
          <p:nvPr/>
        </p:nvSpPr>
        <p:spPr>
          <a:xfrm>
            <a:off x="6711075" y="19960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Color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9" name="Google Shape;679;g370f527ffbd_3_77"/>
          <p:cNvCxnSpPr>
            <a:endCxn id="677" idx="1"/>
          </p:cNvCxnSpPr>
          <p:nvPr/>
        </p:nvCxnSpPr>
        <p:spPr>
          <a:xfrm>
            <a:off x="7330950" y="2313275"/>
            <a:ext cx="1304700" cy="689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g370f527ffbd_3_77"/>
          <p:cNvSpPr/>
          <p:nvPr/>
        </p:nvSpPr>
        <p:spPr>
          <a:xfrm>
            <a:off x="7834775" y="4010975"/>
            <a:ext cx="20256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1" name="Google Shape;681;g370f527ffbd_3_77"/>
          <p:cNvSpPr txBox="1"/>
          <p:nvPr/>
        </p:nvSpPr>
        <p:spPr>
          <a:xfrm>
            <a:off x="6069600" y="2540675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Attachment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82" name="Google Shape;682;g370f527ffbd_3_77"/>
          <p:cNvCxnSpPr>
            <a:stCxn id="681" idx="3"/>
            <a:endCxn id="680" idx="0"/>
          </p:cNvCxnSpPr>
          <p:nvPr/>
        </p:nvCxnSpPr>
        <p:spPr>
          <a:xfrm>
            <a:off x="7479300" y="2740775"/>
            <a:ext cx="1368300" cy="1270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3" name="Google Shape;683;g370f527ffbd_3_77"/>
          <p:cNvSpPr txBox="1"/>
          <p:nvPr/>
        </p:nvSpPr>
        <p:spPr>
          <a:xfrm>
            <a:off x="5257950" y="4843675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UnsplashImg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84" name="Google Shape;684;g370f527ffbd_3_77"/>
          <p:cNvCxnSpPr>
            <a:stCxn id="683" idx="3"/>
            <a:endCxn id="685" idx="1"/>
          </p:cNvCxnSpPr>
          <p:nvPr/>
        </p:nvCxnSpPr>
        <p:spPr>
          <a:xfrm>
            <a:off x="6934050" y="5043775"/>
            <a:ext cx="1546800" cy="3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g370f527ffbd_3_77"/>
          <p:cNvSpPr/>
          <p:nvPr/>
        </p:nvSpPr>
        <p:spPr>
          <a:xfrm>
            <a:off x="8480700" y="4843675"/>
            <a:ext cx="7320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6f5cd5a2ba_2_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LABEL AND COLOR IN TRELLO SYSTEM</a:t>
            </a:r>
            <a:endParaRPr/>
          </a:p>
        </p:txBody>
      </p:sp>
      <p:sp>
        <p:nvSpPr>
          <p:cNvPr id="692" name="Google Shape;692;g36f5cd5a2ba_2_68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93" name="Google Shape;693;g36f5cd5a2ba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4"/>
            <a:ext cx="30031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36f5cd5a2ba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50" y="1273625"/>
            <a:ext cx="5219700" cy="45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5" name="Google Shape;695;g36f5cd5a2ba_2_68"/>
          <p:cNvCxnSpPr>
            <a:endCxn id="696" idx="3"/>
          </p:cNvCxnSpPr>
          <p:nvPr/>
        </p:nvCxnSpPr>
        <p:spPr>
          <a:xfrm rot="10800000">
            <a:off x="3021275" y="308790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g36f5cd5a2ba_2_68"/>
          <p:cNvSpPr/>
          <p:nvPr/>
        </p:nvSpPr>
        <p:spPr>
          <a:xfrm>
            <a:off x="1167575" y="2929200"/>
            <a:ext cx="1853700" cy="31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97" name="Google Shape;697;g36f5cd5a2ba_2_68"/>
          <p:cNvSpPr txBox="1"/>
          <p:nvPr/>
        </p:nvSpPr>
        <p:spPr>
          <a:xfrm>
            <a:off x="3593494" y="3853575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98" name="Google Shape;698;g36f5cd5a2ba_2_68"/>
          <p:cNvSpPr txBox="1"/>
          <p:nvPr/>
        </p:nvSpPr>
        <p:spPr>
          <a:xfrm>
            <a:off x="5630419" y="3780650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Color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699" name="Google Shape;699;g36f5cd5a2ba_2_68"/>
          <p:cNvCxnSpPr>
            <a:stCxn id="700" idx="1"/>
            <a:endCxn id="698" idx="2"/>
          </p:cNvCxnSpPr>
          <p:nvPr/>
        </p:nvCxnSpPr>
        <p:spPr>
          <a:xfrm rot="10800000">
            <a:off x="6034850" y="4242500"/>
            <a:ext cx="1662900" cy="46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g36f5cd5a2ba_2_68"/>
          <p:cNvSpPr/>
          <p:nvPr/>
        </p:nvSpPr>
        <p:spPr>
          <a:xfrm>
            <a:off x="7697750" y="4512200"/>
            <a:ext cx="546900" cy="382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711d298ec9_1_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STAGE, CARD, LABEL, COLOR RELATIONSHIP</a:t>
            </a:r>
            <a:endParaRPr/>
          </a:p>
        </p:txBody>
      </p:sp>
      <p:pic>
        <p:nvPicPr>
          <p:cNvPr id="707" name="Google Shape;707;g3711d298ec9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63" y="1269650"/>
            <a:ext cx="7019501" cy="54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g36f5cd5a2ba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72554"/>
            <a:ext cx="7658200" cy="23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36f5cd5a2ba_2_7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CHECKLIST IN TRELLO SYSTEM</a:t>
            </a:r>
            <a:endParaRPr/>
          </a:p>
        </p:txBody>
      </p:sp>
      <p:pic>
        <p:nvPicPr>
          <p:cNvPr id="715" name="Google Shape;715;g36f5cd5a2ba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4104050"/>
            <a:ext cx="4627655" cy="27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6" name="Google Shape;716;g36f5cd5a2ba_2_78"/>
          <p:cNvCxnSpPr>
            <a:stCxn id="717" idx="1"/>
            <a:endCxn id="718" idx="3"/>
          </p:cNvCxnSpPr>
          <p:nvPr/>
        </p:nvCxnSpPr>
        <p:spPr>
          <a:xfrm flipH="1">
            <a:off x="1429075" y="1653225"/>
            <a:ext cx="3285000" cy="523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9" name="Google Shape;719;g36f5cd5a2ba_2_78"/>
          <p:cNvSpPr txBox="1"/>
          <p:nvPr/>
        </p:nvSpPr>
        <p:spPr>
          <a:xfrm>
            <a:off x="9871804" y="3379825"/>
            <a:ext cx="131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17" name="Google Shape;717;g36f5cd5a2ba_2_78"/>
          <p:cNvSpPr txBox="1"/>
          <p:nvPr/>
        </p:nvSpPr>
        <p:spPr>
          <a:xfrm>
            <a:off x="4714075" y="1422375"/>
            <a:ext cx="1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18" name="Google Shape;718;g36f5cd5a2ba_2_78"/>
          <p:cNvSpPr/>
          <p:nvPr/>
        </p:nvSpPr>
        <p:spPr>
          <a:xfrm>
            <a:off x="563300" y="2016325"/>
            <a:ext cx="865800" cy="32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20" name="Google Shape;720;g36f5cd5a2ba_2_78"/>
          <p:cNvSpPr/>
          <p:nvPr/>
        </p:nvSpPr>
        <p:spPr>
          <a:xfrm>
            <a:off x="522200" y="2472600"/>
            <a:ext cx="948000" cy="374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21" name="Google Shape;721;g36f5cd5a2ba_2_78"/>
          <p:cNvCxnSpPr>
            <a:stCxn id="717" idx="1"/>
            <a:endCxn id="720" idx="3"/>
          </p:cNvCxnSpPr>
          <p:nvPr/>
        </p:nvCxnSpPr>
        <p:spPr>
          <a:xfrm flipH="1">
            <a:off x="1470175" y="1653225"/>
            <a:ext cx="32439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2" name="Google Shape;722;g36f5cd5a2ba_2_78"/>
          <p:cNvCxnSpPr>
            <a:stCxn id="719" idx="1"/>
          </p:cNvCxnSpPr>
          <p:nvPr/>
        </p:nvCxnSpPr>
        <p:spPr>
          <a:xfrm rot="10800000">
            <a:off x="8408704" y="3236575"/>
            <a:ext cx="1463100" cy="37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3" name="Google Shape;723;g36f5cd5a2ba_2_78"/>
          <p:cNvSpPr/>
          <p:nvPr/>
        </p:nvSpPr>
        <p:spPr>
          <a:xfrm>
            <a:off x="2926225" y="5661125"/>
            <a:ext cx="1239300" cy="296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24" name="Google Shape;724;g36f5cd5a2ba_2_78"/>
          <p:cNvSpPr txBox="1"/>
          <p:nvPr/>
        </p:nvSpPr>
        <p:spPr>
          <a:xfrm>
            <a:off x="7476225" y="4952000"/>
            <a:ext cx="38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Assign Member Into CheckListItem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25" name="Google Shape;725;g36f5cd5a2ba_2_78"/>
          <p:cNvCxnSpPr>
            <a:stCxn id="724" idx="1"/>
            <a:endCxn id="723" idx="3"/>
          </p:cNvCxnSpPr>
          <p:nvPr/>
        </p:nvCxnSpPr>
        <p:spPr>
          <a:xfrm flipH="1">
            <a:off x="4165425" y="5182850"/>
            <a:ext cx="3310800" cy="626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6" name="Google Shape;726;g36f5cd5a2ba_2_78"/>
          <p:cNvCxnSpPr/>
          <p:nvPr/>
        </p:nvCxnSpPr>
        <p:spPr>
          <a:xfrm flipH="1">
            <a:off x="4411075" y="2333975"/>
            <a:ext cx="2693700" cy="224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D7779-4B6B-8F8B-A2D6-010223E72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9" y="1098000"/>
            <a:ext cx="8708721" cy="6858000"/>
          </a:xfrm>
          <a:prstGeom prst="rect">
            <a:avLst/>
          </a:prstGeom>
        </p:spPr>
      </p:pic>
      <p:sp>
        <p:nvSpPr>
          <p:cNvPr id="222" name="Google Shape;222;g370fc456c4b_0_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BOARDS TAB IN TRELLO SYSTEM</a:t>
            </a:r>
            <a:endParaRPr/>
          </a:p>
        </p:txBody>
      </p:sp>
      <p:sp>
        <p:nvSpPr>
          <p:cNvPr id="225" name="Google Shape;225;g370fc456c4b_0_4"/>
          <p:cNvSpPr txBox="1"/>
          <p:nvPr/>
        </p:nvSpPr>
        <p:spPr>
          <a:xfrm>
            <a:off x="4890225" y="1560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Board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26" name="Google Shape;226;g370fc456c4b_0_4"/>
          <p:cNvSpPr txBox="1"/>
          <p:nvPr/>
        </p:nvSpPr>
        <p:spPr>
          <a:xfrm>
            <a:off x="600170" y="4629600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Workspace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27" name="Google Shape;227;g370fc456c4b_0_4"/>
          <p:cNvSpPr/>
          <p:nvPr/>
        </p:nvSpPr>
        <p:spPr>
          <a:xfrm>
            <a:off x="3123845" y="2258636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8" name="Google Shape;228;g370fc456c4b_0_4"/>
          <p:cNvCxnSpPr>
            <a:cxnSpLocks/>
            <a:stCxn id="225" idx="1"/>
          </p:cNvCxnSpPr>
          <p:nvPr/>
        </p:nvCxnSpPr>
        <p:spPr>
          <a:xfrm flipH="1">
            <a:off x="4073236" y="1779775"/>
            <a:ext cx="816989" cy="438217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g370fc456c4b_0_4"/>
          <p:cNvCxnSpPr>
            <a:cxnSpLocks/>
            <a:endCxn id="226" idx="2"/>
          </p:cNvCxnSpPr>
          <p:nvPr/>
        </p:nvCxnSpPr>
        <p:spPr>
          <a:xfrm flipH="1">
            <a:off x="1264070" y="4629600"/>
            <a:ext cx="1675179" cy="438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2939249" y="4283250"/>
            <a:ext cx="1434000" cy="565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g370fc456c4b_0_4"/>
          <p:cNvSpPr/>
          <p:nvPr/>
        </p:nvSpPr>
        <p:spPr>
          <a:xfrm>
            <a:off x="431999" y="3444184"/>
            <a:ext cx="1532100" cy="241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4" name="Google Shape;234;g370fc456c4b_0_4"/>
          <p:cNvCxnSpPr>
            <a:stCxn id="226" idx="0"/>
            <a:endCxn id="233" idx="2"/>
          </p:cNvCxnSpPr>
          <p:nvPr/>
        </p:nvCxnSpPr>
        <p:spPr>
          <a:xfrm flipH="1" flipV="1">
            <a:off x="1198049" y="3685984"/>
            <a:ext cx="66021" cy="943616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711d298ec9_0_207"/>
          <p:cNvSpPr txBox="1">
            <a:spLocks noGrp="1"/>
          </p:cNvSpPr>
          <p:nvPr>
            <p:ph type="body" idx="1"/>
          </p:nvPr>
        </p:nvSpPr>
        <p:spPr>
          <a:xfrm>
            <a:off x="432000" y="2186925"/>
            <a:ext cx="11329200" cy="24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CheckListItem(Quân)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33" name="Google Shape;733;g3711d298ec9_0_20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</a:t>
            </a:r>
            <a:endParaRPr/>
          </a:p>
        </p:txBody>
      </p:sp>
      <p:pic>
        <p:nvPicPr>
          <p:cNvPr id="734" name="Google Shape;734;g3711d298ec9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0" y="2186988"/>
            <a:ext cx="11329200" cy="248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6f5cd5a2ba_2_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ATTACHMENT IN TRELLO SYSTEM</a:t>
            </a:r>
            <a:endParaRPr/>
          </a:p>
        </p:txBody>
      </p:sp>
      <p:sp>
        <p:nvSpPr>
          <p:cNvPr id="741" name="Google Shape;741;g36f5cd5a2ba_2_5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42" name="Google Shape;742;g36f5cd5a2ba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30"/>
            <a:ext cx="815340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g36f5cd5a2ba_2_51"/>
          <p:cNvSpPr txBox="1"/>
          <p:nvPr/>
        </p:nvSpPr>
        <p:spPr>
          <a:xfrm>
            <a:off x="5649250" y="202980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Attachment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44" name="Google Shape;744;g36f5cd5a2ba_2_51"/>
          <p:cNvCxnSpPr>
            <a:endCxn id="745" idx="3"/>
          </p:cNvCxnSpPr>
          <p:nvPr/>
        </p:nvCxnSpPr>
        <p:spPr>
          <a:xfrm flipH="1">
            <a:off x="4127350" y="2491500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5" name="Google Shape;745;g36f5cd5a2ba_2_51"/>
          <p:cNvSpPr/>
          <p:nvPr/>
        </p:nvSpPr>
        <p:spPr>
          <a:xfrm>
            <a:off x="1157350" y="348225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46" name="Google Shape;746;g36f5cd5a2ba_2_51"/>
          <p:cNvSpPr/>
          <p:nvPr/>
        </p:nvSpPr>
        <p:spPr>
          <a:xfrm>
            <a:off x="1157350" y="230320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47" name="Google Shape;747;g36f5cd5a2ba_2_51"/>
          <p:cNvCxnSpPr>
            <a:stCxn id="743" idx="1"/>
            <a:endCxn id="746" idx="3"/>
          </p:cNvCxnSpPr>
          <p:nvPr/>
        </p:nvCxnSpPr>
        <p:spPr>
          <a:xfrm flipH="1">
            <a:off x="4127350" y="2260650"/>
            <a:ext cx="1521900" cy="36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6f5cd5a2ba_2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54" name="Google Shape;754;g36f5cd5a2ba_2_59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55" name="Google Shape;755;g36f5cd5a2ba_2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" y="1273625"/>
            <a:ext cx="30829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36f5cd5a2ba_2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649" y="1273625"/>
            <a:ext cx="3597803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36f5cd5a2ba_2_59"/>
          <p:cNvSpPr txBox="1"/>
          <p:nvPr/>
        </p:nvSpPr>
        <p:spPr>
          <a:xfrm>
            <a:off x="3603750" y="16363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58" name="Google Shape;758;g36f5cd5a2ba_2_59"/>
          <p:cNvCxnSpPr>
            <a:endCxn id="759" idx="3"/>
          </p:cNvCxnSpPr>
          <p:nvPr/>
        </p:nvCxnSpPr>
        <p:spPr>
          <a:xfrm rot="10800000">
            <a:off x="3339000" y="512955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9" name="Google Shape;759;g36f5cd5a2ba_2_59"/>
          <p:cNvSpPr/>
          <p:nvPr/>
        </p:nvSpPr>
        <p:spPr>
          <a:xfrm>
            <a:off x="485100" y="4820700"/>
            <a:ext cx="2853900" cy="61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0" name="Google Shape;760;g36f5cd5a2ba_2_59"/>
          <p:cNvSpPr/>
          <p:nvPr/>
        </p:nvSpPr>
        <p:spPr>
          <a:xfrm>
            <a:off x="5154200" y="2157425"/>
            <a:ext cx="3182700" cy="751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1" name="Google Shape;761;g36f5cd5a2ba_2_59"/>
          <p:cNvSpPr txBox="1"/>
          <p:nvPr/>
        </p:nvSpPr>
        <p:spPr>
          <a:xfrm>
            <a:off x="3603738" y="58558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Comment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62" name="Google Shape;762;g36f5cd5a2ba_2_59"/>
          <p:cNvCxnSpPr>
            <a:stCxn id="760" idx="1"/>
          </p:cNvCxnSpPr>
          <p:nvPr/>
        </p:nvCxnSpPr>
        <p:spPr>
          <a:xfrm rot="10800000">
            <a:off x="4250600" y="1915325"/>
            <a:ext cx="903600" cy="617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g36f876ad1a4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800" y="1273625"/>
            <a:ext cx="487153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36f876ad1a4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6" y="1273625"/>
            <a:ext cx="471947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g36f876ad1a4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71" name="Google Shape;771;g36f876ad1a4_0_22"/>
          <p:cNvSpPr txBox="1"/>
          <p:nvPr/>
        </p:nvSpPr>
        <p:spPr>
          <a:xfrm>
            <a:off x="9135375" y="1409425"/>
            <a:ext cx="94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72" name="Google Shape;772;g36f876ad1a4_0_22"/>
          <p:cNvCxnSpPr>
            <a:endCxn id="773" idx="3"/>
          </p:cNvCxnSpPr>
          <p:nvPr/>
        </p:nvCxnSpPr>
        <p:spPr>
          <a:xfrm rot="10800000">
            <a:off x="2292825" y="3418325"/>
            <a:ext cx="1398300" cy="1162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3" name="Google Shape;773;g36f876ad1a4_0_22"/>
          <p:cNvSpPr/>
          <p:nvPr/>
        </p:nvSpPr>
        <p:spPr>
          <a:xfrm>
            <a:off x="1686225" y="3218225"/>
            <a:ext cx="606600" cy="400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74" name="Google Shape;774;g36f876ad1a4_0_22"/>
          <p:cNvSpPr/>
          <p:nvPr/>
        </p:nvSpPr>
        <p:spPr>
          <a:xfrm rot="10800000">
            <a:off x="7649800" y="3711850"/>
            <a:ext cx="1932900" cy="277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75" name="Google Shape;775;g36f876ad1a4_0_22"/>
          <p:cNvSpPr txBox="1"/>
          <p:nvPr/>
        </p:nvSpPr>
        <p:spPr>
          <a:xfrm>
            <a:off x="3552344" y="4529500"/>
            <a:ext cx="79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76" name="Google Shape;776;g36f876ad1a4_0_22"/>
          <p:cNvCxnSpPr/>
          <p:nvPr/>
        </p:nvCxnSpPr>
        <p:spPr>
          <a:xfrm rot="10800000" flipH="1">
            <a:off x="8852675" y="1871125"/>
            <a:ext cx="709200" cy="1748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711d298ec9_0_2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ATTACHMENT, COMMENT, REACTION RELATIONSHIP</a:t>
            </a:r>
            <a:endParaRPr/>
          </a:p>
        </p:txBody>
      </p:sp>
      <p:pic>
        <p:nvPicPr>
          <p:cNvPr id="783" name="Google Shape;783;g3711d298ec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79950"/>
            <a:ext cx="11222126" cy="51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6f5cd5a2ba_2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790" name="Google Shape;790;g36f5cd5a2ba_2_4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FieldItem</a:t>
            </a:r>
            <a:endParaRPr>
              <a:solidFill>
                <a:srgbClr val="F5AD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91" name="Google Shape;791;g36f5cd5a2ba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8"/>
            <a:ext cx="692795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g36f5cd5a2ba_2_43"/>
          <p:cNvSpPr txBox="1"/>
          <p:nvPr/>
        </p:nvSpPr>
        <p:spPr>
          <a:xfrm>
            <a:off x="2141200" y="135777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CustomField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793" name="Google Shape;793;g36f5cd5a2ba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926" y="1273630"/>
            <a:ext cx="2981279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g36f5cd5a2ba_2_43"/>
          <p:cNvSpPr txBox="1"/>
          <p:nvPr/>
        </p:nvSpPr>
        <p:spPr>
          <a:xfrm>
            <a:off x="5992750" y="361992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95" name="Google Shape;795;g36f5cd5a2ba_2_43"/>
          <p:cNvSpPr txBox="1"/>
          <p:nvPr/>
        </p:nvSpPr>
        <p:spPr>
          <a:xfrm>
            <a:off x="5282975" y="25847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FieldValue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96" name="Google Shape;796;g36f5cd5a2ba_2_43"/>
          <p:cNvCxnSpPr>
            <a:endCxn id="797" idx="3"/>
          </p:cNvCxnSpPr>
          <p:nvPr/>
        </p:nvCxnSpPr>
        <p:spPr>
          <a:xfrm flipH="1">
            <a:off x="4061200" y="2889125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g36f5cd5a2ba_2_43"/>
          <p:cNvCxnSpPr>
            <a:endCxn id="799" idx="3"/>
          </p:cNvCxnSpPr>
          <p:nvPr/>
        </p:nvCxnSpPr>
        <p:spPr>
          <a:xfrm flipH="1">
            <a:off x="4110775" y="3041550"/>
            <a:ext cx="1624800" cy="210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0" name="Google Shape;800;g36f5cd5a2ba_2_43"/>
          <p:cNvCxnSpPr/>
          <p:nvPr/>
        </p:nvCxnSpPr>
        <p:spPr>
          <a:xfrm flipH="1">
            <a:off x="1686125" y="1696500"/>
            <a:ext cx="740400" cy="267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1" name="Google Shape;801;g36f5cd5a2ba_2_43"/>
          <p:cNvSpPr/>
          <p:nvPr/>
        </p:nvSpPr>
        <p:spPr>
          <a:xfrm>
            <a:off x="730000" y="1974125"/>
            <a:ext cx="2200200" cy="843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7" name="Google Shape;797;g36f5cd5a2ba_2_43"/>
          <p:cNvSpPr/>
          <p:nvPr/>
        </p:nvSpPr>
        <p:spPr>
          <a:xfrm>
            <a:off x="3031300" y="40286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9" name="Google Shape;799;g36f5cd5a2ba_2_43"/>
          <p:cNvSpPr/>
          <p:nvPr/>
        </p:nvSpPr>
        <p:spPr>
          <a:xfrm>
            <a:off x="3080875" y="49728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02" name="Google Shape;802;g36f5cd5a2ba_2_43"/>
          <p:cNvCxnSpPr/>
          <p:nvPr/>
        </p:nvCxnSpPr>
        <p:spPr>
          <a:xfrm>
            <a:off x="7122575" y="3915825"/>
            <a:ext cx="2686500" cy="47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3" name="Google Shape;803;g36f5cd5a2ba_2_43"/>
          <p:cNvSpPr/>
          <p:nvPr/>
        </p:nvSpPr>
        <p:spPr>
          <a:xfrm>
            <a:off x="9519275" y="43903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04" name="Google Shape;804;g36f5cd5a2ba_2_43"/>
          <p:cNvSpPr/>
          <p:nvPr/>
        </p:nvSpPr>
        <p:spPr>
          <a:xfrm>
            <a:off x="9519275" y="48707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05" name="Google Shape;805;g36f5cd5a2ba_2_43"/>
          <p:cNvCxnSpPr>
            <a:endCxn id="804" idx="1"/>
          </p:cNvCxnSpPr>
          <p:nvPr/>
        </p:nvCxnSpPr>
        <p:spPr>
          <a:xfrm>
            <a:off x="7101275" y="3937025"/>
            <a:ext cx="2418000" cy="110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6" name="Google Shape;806;g36f5cd5a2ba_2_43"/>
          <p:cNvSpPr/>
          <p:nvPr/>
        </p:nvSpPr>
        <p:spPr>
          <a:xfrm>
            <a:off x="9519275" y="535125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07" name="Google Shape;807;g36f5cd5a2ba_2_43"/>
          <p:cNvCxnSpPr>
            <a:endCxn id="806" idx="1"/>
          </p:cNvCxnSpPr>
          <p:nvPr/>
        </p:nvCxnSpPr>
        <p:spPr>
          <a:xfrm>
            <a:off x="7101275" y="4000500"/>
            <a:ext cx="2418000" cy="152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711d298ec9_0_221"/>
          <p:cNvSpPr txBox="1">
            <a:spLocks noGrp="1"/>
          </p:cNvSpPr>
          <p:nvPr>
            <p:ph type="body" idx="1"/>
          </p:nvPr>
        </p:nvSpPr>
        <p:spPr>
          <a:xfrm>
            <a:off x="431999" y="2227912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CustomField, FieldValue, FieldItem(Thông)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14" name="Google Shape;814;g3711d298ec9_0_22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g3711d298ec9_0_2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Visily</a:t>
            </a:r>
            <a:endParaRPr/>
          </a:p>
        </p:txBody>
      </p:sp>
      <p:pic>
        <p:nvPicPr>
          <p:cNvPr id="816" name="Google Shape;816;g3711d298ec9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3" y="1342563"/>
            <a:ext cx="105822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711d298ec9_0_1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23" name="Google Shape;823;g3711d298ec9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00" y="1020488"/>
            <a:ext cx="2952950" cy="56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g3711d298ec9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167200"/>
            <a:ext cx="2506259" cy="54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g3711d298ec9_0_170"/>
          <p:cNvSpPr/>
          <p:nvPr/>
        </p:nvSpPr>
        <p:spPr>
          <a:xfrm>
            <a:off x="602150" y="4631125"/>
            <a:ext cx="952500" cy="339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26" name="Google Shape;826;g3711d298ec9_0_170"/>
          <p:cNvSpPr txBox="1"/>
          <p:nvPr/>
        </p:nvSpPr>
        <p:spPr>
          <a:xfrm>
            <a:off x="1287225" y="34379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27" name="Google Shape;827;g3711d298ec9_0_170"/>
          <p:cNvCxnSpPr>
            <a:endCxn id="825" idx="0"/>
          </p:cNvCxnSpPr>
          <p:nvPr/>
        </p:nvCxnSpPr>
        <p:spPr>
          <a:xfrm flipH="1">
            <a:off x="1078400" y="3820825"/>
            <a:ext cx="476100" cy="810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8" name="Google Shape;828;g3711d298ec9_0_170"/>
          <p:cNvCxnSpPr>
            <a:endCxn id="825" idx="3"/>
          </p:cNvCxnSpPr>
          <p:nvPr/>
        </p:nvCxnSpPr>
        <p:spPr>
          <a:xfrm flipH="1">
            <a:off x="1554650" y="3766075"/>
            <a:ext cx="1970700" cy="10347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829" name="Google Shape;829;g3711d298ec9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775" y="1020500"/>
            <a:ext cx="26574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g3711d298ec9_0_170"/>
          <p:cNvSpPr/>
          <p:nvPr/>
        </p:nvSpPr>
        <p:spPr>
          <a:xfrm>
            <a:off x="3863875" y="5856450"/>
            <a:ext cx="646800" cy="571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31" name="Google Shape;831;g3711d298ec9_0_170"/>
          <p:cNvCxnSpPr/>
          <p:nvPr/>
        </p:nvCxnSpPr>
        <p:spPr>
          <a:xfrm flipH="1">
            <a:off x="4532575" y="2058275"/>
            <a:ext cx="3897600" cy="37443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32" name="Google Shape;832;g3711d298ec9_0_170"/>
          <p:cNvSpPr txBox="1"/>
          <p:nvPr/>
        </p:nvSpPr>
        <p:spPr>
          <a:xfrm>
            <a:off x="4890422" y="3359250"/>
            <a:ext cx="19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Drag To Here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33" name="Google Shape;833;g3711d298ec9_0_170"/>
          <p:cNvSpPr txBox="1"/>
          <p:nvPr/>
        </p:nvSpPr>
        <p:spPr>
          <a:xfrm>
            <a:off x="2840575" y="5340875"/>
            <a:ext cx="89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Sticker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34" name="Google Shape;834;g3711d298ec9_0_170"/>
          <p:cNvCxnSpPr>
            <a:stCxn id="830" idx="1"/>
          </p:cNvCxnSpPr>
          <p:nvPr/>
        </p:nvCxnSpPr>
        <p:spPr>
          <a:xfrm rot="10800000">
            <a:off x="3448675" y="5649300"/>
            <a:ext cx="415200" cy="492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6f876ad1a4_2_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41" name="Google Shape;841;g36f876ad1a4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609625"/>
            <a:ext cx="11329800" cy="395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70f527ffbd_3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TAB IN TRELLO SYSTEM</a:t>
            </a:r>
            <a:endParaRPr/>
          </a:p>
        </p:txBody>
      </p:sp>
      <p:sp>
        <p:nvSpPr>
          <p:cNvPr id="848" name="Google Shape;848;g370f527ffbd_3_7"/>
          <p:cNvSpPr txBox="1">
            <a:spLocks noGrp="1"/>
          </p:cNvSpPr>
          <p:nvPr>
            <p:ph type="body" idx="1"/>
          </p:nvPr>
        </p:nvSpPr>
        <p:spPr>
          <a:xfrm>
            <a:off x="1947875" y="1273625"/>
            <a:ext cx="8296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49" name="Google Shape;849;g370f527ffbd_3_7"/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50" name="Google Shape;850;g370f527ffbd_3_7"/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51" name="Google Shape;851;g370f527ffb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38" y="1273500"/>
            <a:ext cx="8296263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g370f527ffbd_3_7"/>
          <p:cNvSpPr txBox="1"/>
          <p:nvPr/>
        </p:nvSpPr>
        <p:spPr>
          <a:xfrm>
            <a:off x="2477425" y="1433200"/>
            <a:ext cx="98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53" name="Google Shape;853;g370f527ffbd_3_7"/>
          <p:cNvSpPr/>
          <p:nvPr/>
        </p:nvSpPr>
        <p:spPr>
          <a:xfrm>
            <a:off x="4159250" y="2090324"/>
            <a:ext cx="2698800" cy="1909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54" name="Google Shape;854;g370f527ffbd_3_7"/>
          <p:cNvCxnSpPr/>
          <p:nvPr/>
        </p:nvCxnSpPr>
        <p:spPr>
          <a:xfrm rot="10800000">
            <a:off x="3310650" y="1840625"/>
            <a:ext cx="853500" cy="812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5" name="Google Shape;855;g370f527ffbd_3_7"/>
          <p:cNvSpPr/>
          <p:nvPr/>
        </p:nvSpPr>
        <p:spPr>
          <a:xfrm>
            <a:off x="4159250" y="4299075"/>
            <a:ext cx="2760600" cy="204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56" name="Google Shape;856;g370f527ffbd_3_7"/>
          <p:cNvCxnSpPr>
            <a:endCxn id="852" idx="2"/>
          </p:cNvCxnSpPr>
          <p:nvPr/>
        </p:nvCxnSpPr>
        <p:spPr>
          <a:xfrm rot="10800000">
            <a:off x="2971225" y="1894900"/>
            <a:ext cx="1203300" cy="2557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TAB IN TRELLO SYSTEM</a:t>
            </a:r>
            <a:endParaRPr/>
          </a:p>
        </p:txBody>
      </p:sp>
      <p:sp>
        <p:nvSpPr>
          <p:cNvPr id="241" name="Google Shape;241;g36f5cd5a2ba_1_8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42" name="Google Shape;242;g36f5cd5a2b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28" y="1321478"/>
            <a:ext cx="9651249" cy="505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6f5cd5a2ba_1_8"/>
          <p:cNvSpPr txBox="1"/>
          <p:nvPr/>
        </p:nvSpPr>
        <p:spPr>
          <a:xfrm>
            <a:off x="1558600" y="132712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4" name="Google Shape;244;g36f5cd5a2ba_1_8"/>
          <p:cNvSpPr txBox="1"/>
          <p:nvPr/>
        </p:nvSpPr>
        <p:spPr>
          <a:xfrm>
            <a:off x="6508525" y="31495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245" name="Google Shape;245;g36f5cd5a2ba_1_8"/>
          <p:cNvSpPr/>
          <p:nvPr/>
        </p:nvSpPr>
        <p:spPr>
          <a:xfrm>
            <a:off x="3367525" y="1994552"/>
            <a:ext cx="971400" cy="1223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46" name="Google Shape;246;g36f5cd5a2ba_1_8"/>
          <p:cNvCxnSpPr>
            <a:stCxn id="243" idx="2"/>
            <a:endCxn id="247" idx="0"/>
          </p:cNvCxnSpPr>
          <p:nvPr/>
        </p:nvCxnSpPr>
        <p:spPr>
          <a:xfrm flipH="1">
            <a:off x="2006200" y="1765425"/>
            <a:ext cx="612300" cy="38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g36f5cd5a2ba_1_8"/>
          <p:cNvCxnSpPr/>
          <p:nvPr/>
        </p:nvCxnSpPr>
        <p:spPr>
          <a:xfrm flipH="1">
            <a:off x="5654975" y="3547250"/>
            <a:ext cx="1048800" cy="226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g36f5cd5a2ba_1_8"/>
          <p:cNvSpPr/>
          <p:nvPr/>
        </p:nvSpPr>
        <p:spPr>
          <a:xfrm>
            <a:off x="3434150" y="3855700"/>
            <a:ext cx="2181600" cy="2354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0" name="Google Shape;250;g36f5cd5a2ba_1_8"/>
          <p:cNvCxnSpPr/>
          <p:nvPr/>
        </p:nvCxnSpPr>
        <p:spPr>
          <a:xfrm flipH="1">
            <a:off x="6755225" y="3557525"/>
            <a:ext cx="195300" cy="205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g36f5cd5a2ba_1_8"/>
          <p:cNvSpPr/>
          <p:nvPr/>
        </p:nvSpPr>
        <p:spPr>
          <a:xfrm>
            <a:off x="5792225" y="3855700"/>
            <a:ext cx="2248200" cy="2436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247" name="Google Shape;247;g36f5cd5a2ba_1_8"/>
          <p:cNvSpPr/>
          <p:nvPr/>
        </p:nvSpPr>
        <p:spPr>
          <a:xfrm>
            <a:off x="1246350" y="2146950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2" name="Google Shape;252;g36f5cd5a2ba_1_8"/>
          <p:cNvCxnSpPr>
            <a:endCxn id="245" idx="0"/>
          </p:cNvCxnSpPr>
          <p:nvPr/>
        </p:nvCxnSpPr>
        <p:spPr>
          <a:xfrm>
            <a:off x="2908225" y="1773152"/>
            <a:ext cx="945000" cy="2214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f5cd5a2ba_2_8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NOTIFICATION IN TRELLO SYSTEM</a:t>
            </a:r>
            <a:endParaRPr/>
          </a:p>
        </p:txBody>
      </p:sp>
      <p:sp>
        <p:nvSpPr>
          <p:cNvPr id="863" name="Google Shape;863;g36f5cd5a2ba_2_87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864" name="Google Shape;864;g36f5cd5a2ba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3" y="1273628"/>
            <a:ext cx="532489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g36f5cd5a2ba_2_87"/>
          <p:cNvSpPr/>
          <p:nvPr/>
        </p:nvSpPr>
        <p:spPr>
          <a:xfrm>
            <a:off x="679750" y="4286275"/>
            <a:ext cx="3750300" cy="6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6" name="Google Shape;866;g36f5cd5a2ba_2_87"/>
          <p:cNvSpPr txBox="1"/>
          <p:nvPr/>
        </p:nvSpPr>
        <p:spPr>
          <a:xfrm>
            <a:off x="6865175" y="2076525"/>
            <a:ext cx="14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Notification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67" name="Google Shape;867;g36f5cd5a2ba_2_87"/>
          <p:cNvCxnSpPr>
            <a:stCxn id="866" idx="1"/>
            <a:endCxn id="865" idx="3"/>
          </p:cNvCxnSpPr>
          <p:nvPr/>
        </p:nvCxnSpPr>
        <p:spPr>
          <a:xfrm flipH="1">
            <a:off x="4430075" y="2307375"/>
            <a:ext cx="2435100" cy="2311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6f876ad1a4_0_40"/>
          <p:cNvSpPr txBox="1">
            <a:spLocks noGrp="1"/>
          </p:cNvSpPr>
          <p:nvPr>
            <p:ph type="body" idx="1"/>
          </p:nvPr>
        </p:nvSpPr>
        <p:spPr>
          <a:xfrm>
            <a:off x="432000" y="1528700"/>
            <a:ext cx="11068200" cy="36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74" name="Google Shape;874;g36f876ad1a4_0_40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36f876ad1a4_0_4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ACTIVITY, NOTIFICATION RELATIONSHIP</a:t>
            </a:r>
            <a:endParaRPr/>
          </a:p>
        </p:txBody>
      </p:sp>
      <p:pic>
        <p:nvPicPr>
          <p:cNvPr id="876" name="Google Shape;876;g36f876ad1a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4" y="1528786"/>
            <a:ext cx="11068050" cy="3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6f5cd5a2ba_2_1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 IN TRELLO SYSTEM</a:t>
            </a:r>
            <a:endParaRPr/>
          </a:p>
        </p:txBody>
      </p:sp>
      <p:pic>
        <p:nvPicPr>
          <p:cNvPr id="883" name="Google Shape;883;g36f5cd5a2ba_2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405650"/>
            <a:ext cx="9034925" cy="2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g36f5cd5a2ba_2_115"/>
          <p:cNvSpPr txBox="1"/>
          <p:nvPr/>
        </p:nvSpPr>
        <p:spPr>
          <a:xfrm>
            <a:off x="7763400" y="17907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Collection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85" name="Google Shape;885;g36f5cd5a2ba_2_115"/>
          <p:cNvCxnSpPr>
            <a:endCxn id="886" idx="3"/>
          </p:cNvCxnSpPr>
          <p:nvPr/>
        </p:nvCxnSpPr>
        <p:spPr>
          <a:xfrm flipH="1">
            <a:off x="5240275" y="2124925"/>
            <a:ext cx="27393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6" name="Google Shape;886;g36f5cd5a2ba_2_115"/>
          <p:cNvSpPr/>
          <p:nvPr/>
        </p:nvSpPr>
        <p:spPr>
          <a:xfrm>
            <a:off x="5041075" y="3060625"/>
            <a:ext cx="199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87" name="Google Shape;887;g36f5cd5a2ba_2_115"/>
          <p:cNvSpPr/>
          <p:nvPr/>
        </p:nvSpPr>
        <p:spPr>
          <a:xfrm>
            <a:off x="7271600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88" name="Google Shape;888;g36f5cd5a2ba_2_115"/>
          <p:cNvCxnSpPr>
            <a:endCxn id="887" idx="0"/>
          </p:cNvCxnSpPr>
          <p:nvPr/>
        </p:nvCxnSpPr>
        <p:spPr>
          <a:xfrm flipH="1">
            <a:off x="7363700" y="2091375"/>
            <a:ext cx="929100" cy="957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9" name="Google Shape;889;g36f5cd5a2ba_2_115"/>
          <p:cNvSpPr/>
          <p:nvPr/>
        </p:nvSpPr>
        <p:spPr>
          <a:xfrm>
            <a:off x="7482825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90" name="Google Shape;890;g36f5cd5a2ba_2_115"/>
          <p:cNvCxnSpPr/>
          <p:nvPr/>
        </p:nvCxnSpPr>
        <p:spPr>
          <a:xfrm flipH="1">
            <a:off x="7662050" y="2109500"/>
            <a:ext cx="820800" cy="94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1" name="Google Shape;891;g36f5cd5a2ba_2_115"/>
          <p:cNvSpPr/>
          <p:nvPr/>
        </p:nvSpPr>
        <p:spPr>
          <a:xfrm>
            <a:off x="557975" y="3290625"/>
            <a:ext cx="2151300" cy="946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92" name="Google Shape;892;g36f5cd5a2ba_2_115"/>
          <p:cNvSpPr txBox="1"/>
          <p:nvPr/>
        </p:nvSpPr>
        <p:spPr>
          <a:xfrm>
            <a:off x="5076450" y="37170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93" name="Google Shape;893;g36f5cd5a2ba_2_115"/>
          <p:cNvCxnSpPr>
            <a:stCxn id="892" idx="1"/>
            <a:endCxn id="891" idx="3"/>
          </p:cNvCxnSpPr>
          <p:nvPr/>
        </p:nvCxnSpPr>
        <p:spPr>
          <a:xfrm rot="10800000">
            <a:off x="2709150" y="3763950"/>
            <a:ext cx="2367300" cy="18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4" name="Google Shape;894;g36f5cd5a2ba_2_115"/>
          <p:cNvSpPr/>
          <p:nvPr/>
        </p:nvSpPr>
        <p:spPr>
          <a:xfrm>
            <a:off x="2778675" y="2300025"/>
            <a:ext cx="2151300" cy="902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95" name="Google Shape;895;g36f5cd5a2ba_2_115"/>
          <p:cNvCxnSpPr>
            <a:stCxn id="892" idx="1"/>
            <a:endCxn id="894" idx="2"/>
          </p:cNvCxnSpPr>
          <p:nvPr/>
        </p:nvCxnSpPr>
        <p:spPr>
          <a:xfrm rot="10800000">
            <a:off x="3854250" y="3202050"/>
            <a:ext cx="1222200" cy="745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6f876ad1a4_0_47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902" name="Google Shape;902;g36f876ad1a4_0_47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g36f876ad1a4_0_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COLLECTION, BOARD, BOARDCOLLECTION RELATIONSHIP</a:t>
            </a:r>
            <a:endParaRPr/>
          </a:p>
        </p:txBody>
      </p:sp>
      <p:pic>
        <p:nvPicPr>
          <p:cNvPr id="904" name="Google Shape;904;g36f876ad1a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30001"/>
            <a:ext cx="11329200" cy="245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Intern | Trello Team</a:t>
            </a:r>
            <a:endParaRPr/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912" name="Google Shape;912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Q&amp;A</a:t>
            </a:r>
            <a:endParaRPr/>
          </a:p>
        </p:txBody>
      </p:sp>
      <p:pic>
        <p:nvPicPr>
          <p:cNvPr id="913" name="Google Shape;913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14" name="Google Shape;914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4400">
                <a:solidFill>
                  <a:schemeClr val="dk2"/>
                </a:solidFill>
              </a:rPr>
              <a:t>Thank you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927" name="Google Shape;927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34" name="Google Shape;934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6" name="Google Shape;936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7" name="Google Shape;937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Master layouts &amp; slide library</a:t>
            </a:r>
            <a:endParaRPr/>
          </a:p>
        </p:txBody>
      </p:sp>
      <p:sp>
        <p:nvSpPr>
          <p:cNvPr id="938" name="Google Shape;938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/>
          </a:p>
        </p:txBody>
      </p:sp>
      <p:sp>
        <p:nvSpPr>
          <p:cNvPr id="939" name="Google Shape;939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/>
          </a:p>
        </p:txBody>
      </p:sp>
      <p:sp>
        <p:nvSpPr>
          <p:cNvPr id="940" name="Google Shape;940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41" name="Google Shape;941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/>
          </a:p>
        </p:txBody>
      </p:sp>
      <p:sp>
        <p:nvSpPr>
          <p:cNvPr id="942" name="Google Shape;942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43" name="Google Shape;943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/>
          </a:p>
        </p:txBody>
      </p:sp>
      <p:sp>
        <p:nvSpPr>
          <p:cNvPr id="944" name="Google Shape;944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5" name="Google Shape;945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46" name="Google Shape;946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47" name="Google Shape;947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48" name="Google Shape;948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9" name="Google Shape;949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50" name="Google Shape;950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1" name="Google Shape;951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</p:grpSp>
      <p:grpSp>
        <p:nvGrpSpPr>
          <p:cNvPr id="953" name="Google Shape;953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54" name="Google Shape;954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5" name="Google Shape;955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56" name="Google Shape;956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7" name="Google Shape;957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/>
          </a:p>
        </p:txBody>
      </p:sp>
      <p:sp>
        <p:nvSpPr>
          <p:cNvPr id="965" name="Google Shape;965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/>
          </a:p>
        </p:txBody>
      </p:sp>
      <p:sp>
        <p:nvSpPr>
          <p:cNvPr id="966" name="Google Shape;966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/>
          </a:p>
        </p:txBody>
      </p:sp>
      <p:sp>
        <p:nvSpPr>
          <p:cNvPr id="967" name="Google Shape;967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/>
          </a:p>
        </p:txBody>
      </p:sp>
      <p:sp>
        <p:nvSpPr>
          <p:cNvPr id="968" name="Google Shape;968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Transfer of existing slides into the new Master</a:t>
            </a:r>
            <a:endParaRPr/>
          </a:p>
        </p:txBody>
      </p:sp>
      <p:sp>
        <p:nvSpPr>
          <p:cNvPr id="969" name="Google Shape;969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70" name="Google Shape;970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71" name="Google Shape;971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972" name="Google Shape;972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973" name="Google Shape;97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74" name="Google Shape;97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75" name="Google Shape;975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76" name="Google Shape;976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77" name="Google Shape;977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78" name="Google Shape;978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/>
          </a:p>
        </p:txBody>
      </p:sp>
      <p:grpSp>
        <p:nvGrpSpPr>
          <p:cNvPr id="979" name="Google Shape;979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80" name="Google Shape;980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1" name="Google Shape;981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2" name="Google Shape;982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4" name="Google Shape;984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85" name="Google Shape;985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6" name="Google Shape;986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7" name="Google Shape;987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996" name="Google Shape;996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Change icon colour</a:t>
            </a:r>
            <a:endParaRPr/>
          </a:p>
        </p:txBody>
      </p:sp>
      <p:sp>
        <p:nvSpPr>
          <p:cNvPr id="997" name="Google Shape;997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Notes</a:t>
            </a:r>
            <a:endParaRPr/>
          </a:p>
        </p:txBody>
      </p:sp>
      <p:sp>
        <p:nvSpPr>
          <p:cNvPr id="998" name="Google Shape;998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Select icon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In the tab «Graphics Format» under «Graphics Styles», use </a:t>
            </a:r>
            <a:r>
              <a:rPr lang="en-GB" b="1"/>
              <a:t>«Graphics Fill»</a:t>
            </a:r>
            <a:r>
              <a:rPr lang="en-GB"/>
              <a:t> to change the colour</a:t>
            </a:r>
            <a:endParaRPr/>
          </a:p>
        </p:txBody>
      </p:sp>
      <p:sp>
        <p:nvSpPr>
          <p:cNvPr id="999" name="Google Shape;999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For some icons, the colour </a:t>
            </a:r>
            <a:br>
              <a:rPr lang="en-GB"/>
            </a:br>
            <a:r>
              <a:rPr lang="en-GB"/>
              <a:t>can be changed by using </a:t>
            </a:r>
            <a:br>
              <a:rPr lang="en-GB"/>
            </a:br>
            <a:r>
              <a:rPr lang="en-GB" b="1"/>
              <a:t>«Graphics Outline»</a:t>
            </a:r>
            <a:r>
              <a:rPr lang="en-GB"/>
              <a:t> instead </a:t>
            </a:r>
            <a:br>
              <a:rPr lang="en-GB"/>
            </a:br>
            <a:r>
              <a:rPr lang="en-GB"/>
              <a:t>of «Graphics Fill».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The colour cannot be changed </a:t>
            </a:r>
            <a:br>
              <a:rPr lang="en-GB"/>
            </a:br>
            <a:r>
              <a:rPr lang="en-GB"/>
              <a:t>if an icon is inserted as a picture. </a:t>
            </a:r>
            <a:br>
              <a:rPr lang="en-GB"/>
            </a:br>
            <a:r>
              <a:rPr lang="en-GB"/>
              <a:t>In this case, after selecting the </a:t>
            </a:r>
            <a:br>
              <a:rPr lang="en-GB"/>
            </a:br>
            <a:r>
              <a:rPr lang="en-GB"/>
              <a:t>icon, the tab </a:t>
            </a:r>
            <a:r>
              <a:rPr lang="en-GB" b="1"/>
              <a:t>«Picture Format»</a:t>
            </a:r>
            <a:r>
              <a:rPr lang="en-GB"/>
              <a:t> </a:t>
            </a:r>
            <a:br>
              <a:rPr lang="en-GB"/>
            </a:br>
            <a:r>
              <a:rPr lang="en-GB"/>
              <a:t>appears instead of «Graphics Format».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Best vector file format for icons: *.svg</a:t>
            </a:r>
            <a:endParaRPr/>
          </a:p>
        </p:txBody>
      </p:sp>
      <p:grpSp>
        <p:nvGrpSpPr>
          <p:cNvPr id="1000" name="Google Shape;1000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1001" name="Google Shape;1001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3" name="Google Shape;1003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5" name="Google Shape;1005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6" name="Google Shape;1006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7" name="Google Shape;1007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1008" name="Google Shape;1008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9" name="Google Shape;1009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0" name="Google Shape;1010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1" name="Google Shape;1011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12" name="Google Shape;1012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13" name="Google Shape;1013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f5cd5a2ba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IN TRELLO SYSTEM</a:t>
            </a:r>
            <a:endParaRPr/>
          </a:p>
        </p:txBody>
      </p:sp>
      <p:sp>
        <p:nvSpPr>
          <p:cNvPr id="259" name="Google Shape;259;g36f5cd5a2ba_0_22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60" name="Google Shape;260;g36f5cd5a2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00" y="1273625"/>
            <a:ext cx="9651301" cy="5123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f5cd5a2ba_0_22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2" name="Google Shape;262;g36f5cd5a2ba_0_22"/>
          <p:cNvSpPr/>
          <p:nvPr/>
        </p:nvSpPr>
        <p:spPr>
          <a:xfrm>
            <a:off x="7639450" y="2001750"/>
            <a:ext cx="2786400" cy="433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63" name="Google Shape;263;g36f5cd5a2ba_0_22"/>
          <p:cNvCxnSpPr>
            <a:endCxn id="261" idx="2"/>
          </p:cNvCxnSpPr>
          <p:nvPr/>
        </p:nvCxnSpPr>
        <p:spPr>
          <a:xfrm rot="10800000">
            <a:off x="7124175" y="1747925"/>
            <a:ext cx="484500" cy="87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g36f5cd5a2ba_0_22"/>
          <p:cNvSpPr txBox="1"/>
          <p:nvPr/>
        </p:nvSpPr>
        <p:spPr>
          <a:xfrm>
            <a:off x="5403275" y="13096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265" name="Google Shape;265;g36f5cd5a2ba_0_22"/>
          <p:cNvCxnSpPr/>
          <p:nvPr/>
        </p:nvCxnSpPr>
        <p:spPr>
          <a:xfrm flipH="1">
            <a:off x="4801625" y="1614250"/>
            <a:ext cx="904800" cy="740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g36f5cd5a2ba_0_22"/>
          <p:cNvSpPr/>
          <p:nvPr/>
        </p:nvSpPr>
        <p:spPr>
          <a:xfrm>
            <a:off x="1131025" y="1391325"/>
            <a:ext cx="3660300" cy="4332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0" name="Google Shape;1020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21" name="Google Shape;1021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22" name="Google Shape;1022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3" name="Google Shape;1023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" name="Google Shape;1024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25" name="Google Shape;1025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placeholder</a:t>
            </a:r>
            <a:endParaRPr/>
          </a:p>
        </p:txBody>
      </p:sp>
      <p:sp>
        <p:nvSpPr>
          <p:cNvPr id="1026" name="Google Shape;1026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GB" sz="1400" b="0" i="1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sz="1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/>
          </a:p>
        </p:txBody>
      </p:sp>
      <p:cxnSp>
        <p:nvCxnSpPr>
          <p:cNvPr id="1028" name="Google Shape;1028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29" name="Google Shape;1029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0" name="Google Shape;1030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31" name="Google Shape;1031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3" name="Google Shape;1033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34" name="Google Shape;1034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6" name="Google Shape;1036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37" name="Google Shape;1037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9" name="Google Shape;1039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40" name="Google Shape;104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2" name="Google Shape;1042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2" name="Google Shape;1052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53" name="Google Shape;1053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54" name="Google Shape;105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5" name="Google Shape;1055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6" name="Google Shape;1056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57" name="Google Shape;105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8" name="Google Shape;1058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59" name="Google Shape;1059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60" name="Google Shape;1060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1" name="Google Shape;1061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2" name="Google Shape;1062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3" name="Google Shape;1063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5" name="Google Shape;1065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66" name="Google Shape;1066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67" name="Google Shape;1067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68" name="Google Shape;1068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9" name="Google Shape;1069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0" name="Google Shape;1070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71" name="Google Shape;1071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72" name="Google Shape;1072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73" name="Google Shape;1073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4" name="Google Shape;1074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75" name="Google Shape;1075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6" name="Google Shape;1076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77" name="Google Shape;1077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79" name="Google Shape;1079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86" name="Google Shape;1086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87" name="Google Shape;1087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mock-up screen (mobile/laptop)</a:t>
            </a:r>
            <a:endParaRPr/>
          </a:p>
        </p:txBody>
      </p:sp>
      <p:cxnSp>
        <p:nvCxnSpPr>
          <p:cNvPr id="1088" name="Google Shape;1088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89" name="Google Shape;1089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90" name="Google Shape;1090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91" name="Google Shape;1091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/>
          </a:p>
        </p:txBody>
      </p:sp>
      <p:sp>
        <p:nvSpPr>
          <p:cNvPr id="1093" name="Google Shape;1093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/>
          </a:p>
        </p:txBody>
      </p:sp>
      <p:sp>
        <p:nvSpPr>
          <p:cNvPr id="1094" name="Google Shape;1094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sp>
        <p:nvSpPr>
          <p:cNvPr id="1096" name="Google Shape;1096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pic>
        <p:nvPicPr>
          <p:cNvPr id="1097" name="Google Shape;109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8" name="Google Shape;1098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99" name="Google Shape;1099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100" name="Google Shape;1100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1" name="Google Shape;1101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102" name="Google Shape;1102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103" name="Google Shape;1103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4" name="Google Shape;1104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105" name="Google Shape;1105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106" name="Google Shape;1106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7" name="Google Shape;1107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108" name="Google Shape;1108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109" name="Google Shape;1109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10" name="Google Shape;1110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11" name="Google Shape;1111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2" name="Google Shape;1112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3" name="Google Shape;1113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4" name="Google Shape;1114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5" name="Google Shape;1115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16" name="Google Shape;1116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7" name="Google Shape;1117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8" name="Google Shape;1118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9" name="Google Shape;1119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1129" name="Google Shape;1129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Working area, guides &amp; ruler</a:t>
            </a:r>
            <a:endParaRPr/>
          </a:p>
        </p:txBody>
      </p:sp>
      <p:sp>
        <p:nvSpPr>
          <p:cNvPr id="1136" name="Google Shape;1136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GB" sz="21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7" name="Google Shape;1137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38" name="Google Shape;1138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9" name="Google Shape;1139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6" name="Google Shape;1146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47" name="Google Shape;1147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48" name="Google Shape;1148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49" name="Google Shape;114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3" name="Google Shape;115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4" name="Google Shape;1154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5" name="Google Shape;1155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6" name="Google Shape;1156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7" name="Google Shape;1157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58" name="Google Shape;1158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59" name="Google Shape;1159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0" name="Google Shape;1160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1" name="Google Shape;1161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colour theme</a:t>
            </a:r>
            <a:endParaRPr/>
          </a:p>
        </p:txBody>
      </p:sp>
      <p:cxnSp>
        <p:nvCxnSpPr>
          <p:cNvPr id="1170" name="Google Shape;1170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71" name="Google Shape;1171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/>
          </a:p>
        </p:txBody>
      </p:sp>
      <p:sp>
        <p:nvSpPr>
          <p:cNvPr id="1172" name="Google Shape;1172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2" name="Google Shape;1182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83" name="Google Shape;1183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4" name="Google Shape;1184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85" name="Google Shape;1185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6" name="Google Shape;118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0" name="Google Shape;1190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91" name="Google Shape;1191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2" name="Google Shape;1192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93" name="Google Shape;1193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94" name="Google Shape;1194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/>
          </a:p>
        </p:txBody>
      </p:sp>
      <p:sp>
        <p:nvSpPr>
          <p:cNvPr id="1195" name="Google Shape;1195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sp>
        <p:nvSpPr>
          <p:cNvPr id="1196" name="Google Shape;1196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grpSp>
        <p:nvGrpSpPr>
          <p:cNvPr id="1197" name="Google Shape;1197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98" name="Google Shape;1198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9" name="Google Shape;1199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00" name="Google Shape;1200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201" name="Google Shape;1201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02" name="Google Shape;1202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03" name="Google Shape;1203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204" name="Google Shape;1204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05" name="Google Shape;1205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06" name="Google Shape;1206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/>
          </a:p>
        </p:txBody>
      </p:sp>
      <p:grpSp>
        <p:nvGrpSpPr>
          <p:cNvPr id="1207" name="Google Shape;1207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208" name="Google Shape;1208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09" name="Google Shape;1209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10" name="Google Shape;1210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6" name="Google Shape;1226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27" name="Google Shape;1227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28" name="Google Shape;1228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9" name="Google Shape;1229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31" name="Google Shape;1231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32" name="Google Shape;123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3" name="Google Shape;123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4" name="Google Shape;1234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/>
          </a:p>
        </p:txBody>
      </p:sp>
      <p:sp>
        <p:nvSpPr>
          <p:cNvPr id="1235" name="Google Shape;1235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39" name="Google Shape;1239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40" name="Google Shape;1240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41" name="Google Shape;1241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42" name="Google Shape;1242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sp>
        <p:nvSpPr>
          <p:cNvPr id="1243" name="Google Shape;1243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7" name="Google Shape;1247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48" name="Google Shape;1248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49" name="Google Shape;1249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50" name="Google Shape;1250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f5cd5a2ba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WORKSPACE IN TRELLO SYSTEM</a:t>
            </a:r>
            <a:endParaRPr/>
          </a:p>
        </p:txBody>
      </p:sp>
      <p:sp>
        <p:nvSpPr>
          <p:cNvPr id="273" name="Google Shape;273;g36f5cd5a2ba_1_0"/>
          <p:cNvSpPr txBox="1">
            <a:spLocks noGrp="1"/>
          </p:cNvSpPr>
          <p:nvPr>
            <p:ph type="body" idx="1"/>
          </p:nvPr>
        </p:nvSpPr>
        <p:spPr>
          <a:xfrm>
            <a:off x="1524950" y="1273625"/>
            <a:ext cx="9142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74" name="Google Shape;274;g36f5cd5a2b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949" y="1273625"/>
            <a:ext cx="9142101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6f5cd5a2ba_1_0"/>
          <p:cNvSpPr txBox="1"/>
          <p:nvPr/>
        </p:nvSpPr>
        <p:spPr>
          <a:xfrm>
            <a:off x="7295325" y="1528775"/>
            <a:ext cx="146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9800"/>
                </a:solidFill>
              </a:rPr>
              <a:t>Workspace Information</a:t>
            </a:r>
            <a:endParaRPr sz="1800">
              <a:solidFill>
                <a:srgbClr val="F39800"/>
              </a:solidFill>
            </a:endParaRPr>
          </a:p>
        </p:txBody>
      </p:sp>
      <p:sp>
        <p:nvSpPr>
          <p:cNvPr id="276" name="Google Shape;276;g36f5cd5a2ba_1_0"/>
          <p:cNvSpPr/>
          <p:nvPr/>
        </p:nvSpPr>
        <p:spPr>
          <a:xfrm>
            <a:off x="1619625" y="2282601"/>
            <a:ext cx="3654900" cy="345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77" name="Google Shape;277;g36f5cd5a2ba_1_0"/>
          <p:cNvCxnSpPr>
            <a:endCxn id="275" idx="1"/>
          </p:cNvCxnSpPr>
          <p:nvPr/>
        </p:nvCxnSpPr>
        <p:spPr>
          <a:xfrm rot="10800000" flipH="1">
            <a:off x="5280525" y="1898225"/>
            <a:ext cx="2014800" cy="2883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70fc456c4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189600"/>
            <a:ext cx="8663301" cy="5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0fc456c4b_0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285" name="Google Shape;285;g370fc456c4b_0_23"/>
          <p:cNvSpPr txBox="1"/>
          <p:nvPr/>
        </p:nvSpPr>
        <p:spPr>
          <a:xfrm>
            <a:off x="1951800" y="5737675"/>
            <a:ext cx="864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86" name="Google Shape;286;g370fc456c4b_0_23"/>
          <p:cNvCxnSpPr>
            <a:stCxn id="287" idx="1"/>
            <a:endCxn id="285" idx="3"/>
          </p:cNvCxnSpPr>
          <p:nvPr/>
        </p:nvCxnSpPr>
        <p:spPr>
          <a:xfrm rot="10800000">
            <a:off x="2816675" y="5917675"/>
            <a:ext cx="4056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g370fc456c4b_0_23"/>
          <p:cNvSpPr/>
          <p:nvPr/>
        </p:nvSpPr>
        <p:spPr>
          <a:xfrm>
            <a:off x="3222275" y="5461675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g370fc456c4b_0_23"/>
          <p:cNvSpPr/>
          <p:nvPr/>
        </p:nvSpPr>
        <p:spPr>
          <a:xfrm>
            <a:off x="3222275" y="3516550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g370fc456c4b_0_23"/>
          <p:cNvSpPr txBox="1"/>
          <p:nvPr/>
        </p:nvSpPr>
        <p:spPr>
          <a:xfrm>
            <a:off x="1712475" y="4319475"/>
            <a:ext cx="118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0" name="Google Shape;290;g370fc456c4b_0_23"/>
          <p:cNvCxnSpPr>
            <a:stCxn id="288" idx="1"/>
            <a:endCxn id="289" idx="3"/>
          </p:cNvCxnSpPr>
          <p:nvPr/>
        </p:nvCxnSpPr>
        <p:spPr>
          <a:xfrm flipH="1">
            <a:off x="2897975" y="3972550"/>
            <a:ext cx="324300" cy="52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g370fc456c4b_0_23"/>
          <p:cNvSpPr/>
          <p:nvPr/>
        </p:nvSpPr>
        <p:spPr>
          <a:xfrm>
            <a:off x="3962375" y="1528775"/>
            <a:ext cx="546900" cy="46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g370fc456c4b_0_23"/>
          <p:cNvSpPr txBox="1"/>
          <p:nvPr/>
        </p:nvSpPr>
        <p:spPr>
          <a:xfrm>
            <a:off x="5503200" y="1582475"/>
            <a:ext cx="1539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3" name="Google Shape;293;g370fc456c4b_0_23"/>
          <p:cNvCxnSpPr>
            <a:stCxn id="292" idx="1"/>
            <a:endCxn id="291" idx="3"/>
          </p:cNvCxnSpPr>
          <p:nvPr/>
        </p:nvCxnSpPr>
        <p:spPr>
          <a:xfrm rot="10800000">
            <a:off x="4509300" y="1762475"/>
            <a:ext cx="9939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3711d298ec9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088" y="935375"/>
            <a:ext cx="6407825" cy="54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3711d298ec9_0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01" name="Google Shape;301;g3711d298ec9_0_20"/>
          <p:cNvSpPr txBox="1"/>
          <p:nvPr/>
        </p:nvSpPr>
        <p:spPr>
          <a:xfrm>
            <a:off x="2510075" y="2217950"/>
            <a:ext cx="20751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Workspace Detail Information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302" name="Google Shape;302;g3711d298ec9_0_20"/>
          <p:cNvCxnSpPr>
            <a:stCxn id="303" idx="1"/>
            <a:endCxn id="301" idx="3"/>
          </p:cNvCxnSpPr>
          <p:nvPr/>
        </p:nvCxnSpPr>
        <p:spPr>
          <a:xfrm rot="10800000">
            <a:off x="4585200" y="2436975"/>
            <a:ext cx="281400" cy="45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g3711d298ec9_0_20"/>
          <p:cNvSpPr/>
          <p:nvPr/>
        </p:nvSpPr>
        <p:spPr>
          <a:xfrm>
            <a:off x="4866600" y="2279925"/>
            <a:ext cx="2459700" cy="12159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1507</Words>
  <Application>Microsoft Office PowerPoint</Application>
  <PresentationFormat>Widescreen</PresentationFormat>
  <Paragraphs>327</Paragraphs>
  <Slides>64</Slides>
  <Notes>64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Cascadia Mono</vt:lpstr>
      <vt:lpstr>bbv template EN</vt:lpstr>
      <vt:lpstr>PowerPoint Presentation</vt:lpstr>
      <vt:lpstr>MAIN FUNCTIONALITY IN THE TRELLO SYSTEM</vt:lpstr>
      <vt:lpstr>Agenda</vt:lpstr>
      <vt:lpstr>BOARDS TAB IN TRELLO SYSTEM</vt:lpstr>
      <vt:lpstr>TEMPLATE TAB IN TRELLO SYSTEM</vt:lpstr>
      <vt:lpstr>TEMPLATE IN TRELLO SYSTEM</vt:lpstr>
      <vt:lpstr>CREATE WORKSPACE IN TRELLO SYSTEM</vt:lpstr>
      <vt:lpstr>WORKSPACE IN TRELLO SYSTEM</vt:lpstr>
      <vt:lpstr>WORKSPACE IN TRELLO SYSTEM</vt:lpstr>
      <vt:lpstr>USERBOARDRECENTLYVIEW  IN TRELLO SYSTEM</vt:lpstr>
      <vt:lpstr>USER, WORKSPACE, BOARD, TEMPLATE, TEMPLATECATEGORY, USERBOARD RELATIONSHIP</vt:lpstr>
      <vt:lpstr>WORKSPACE IN TRELLO SYSTEM</vt:lpstr>
      <vt:lpstr>BOARD SHARE IN TRELLO SYSTEM</vt:lpstr>
      <vt:lpstr>BOARD SHARE IN TRELLO SYSTEM</vt:lpstr>
      <vt:lpstr>SHARELINK, PERMISSION, MEMBER RELATIONSHIP</vt:lpstr>
      <vt:lpstr>WORKSPACE SETTING IN TRELLO SYSTEM</vt:lpstr>
      <vt:lpstr>USER SETTING IN TRELLO SYSTEM</vt:lpstr>
      <vt:lpstr>BOARD SETTING IN TRELLO SYSTEM</vt:lpstr>
      <vt:lpstr>SETTINGKEY, SETTINGOPTION, SETTINGVALUE, SETTINGKEYSETTINGOPTION RELATIONSHIP</vt:lpstr>
      <vt:lpstr>WORKSPACE IN TRELLO SYSTEM</vt:lpstr>
      <vt:lpstr>WORKSPACE IN TRELLO SYSTEM</vt:lpstr>
      <vt:lpstr>BOARD, POWERUP,POWERUPCATEGORY RELATIONSHIP</vt:lpstr>
      <vt:lpstr>WORKSPACE IN TRELLO SYSTEM</vt:lpstr>
      <vt:lpstr>WORKSPACE IN TRELLO SYSTEM</vt:lpstr>
      <vt:lpstr>BILLING IN TRELLO SYSTEM</vt:lpstr>
      <vt:lpstr>BILLING IN TRELLO SYSTEM</vt:lpstr>
      <vt:lpstr>BILLING IN TRELLO SYSTEM</vt:lpstr>
      <vt:lpstr>BILLINGCONTACT, BILLINGPLAN, SUBSCRIPTION  RELATIONSHIP</vt:lpstr>
      <vt:lpstr>WORKSPACE IN TRELLO SYSTEM</vt:lpstr>
      <vt:lpstr>USER IN TRELLO SYSTEM</vt:lpstr>
      <vt:lpstr>BOARD IN TRELLO SYSTEM</vt:lpstr>
      <vt:lpstr>STAGE IN TRELLO SYSTEM</vt:lpstr>
      <vt:lpstr>STAGE IN TRELLO SYSTEM</vt:lpstr>
      <vt:lpstr>CARDS IN TRELLO SYSTEM</vt:lpstr>
      <vt:lpstr>CARDS IN TRELLO SYSTEM</vt:lpstr>
      <vt:lpstr>CARDS IN TRELLO SYSTEM</vt:lpstr>
      <vt:lpstr>LABEL AND COLOR IN TRELLO SYSTEM</vt:lpstr>
      <vt:lpstr>BOARD, STAGE, CARD, LABEL, COLOR RELATIONSHIP</vt:lpstr>
      <vt:lpstr>CHECKLIST IN TRELLO SYSTEM</vt:lpstr>
      <vt:lpstr>CARD, CHECKLIST, CHECKLISTITEM</vt:lpstr>
      <vt:lpstr>ATTACHMENT IN TRELLO SYSTEM</vt:lpstr>
      <vt:lpstr>COMMENT IN TRELLO SYSTEM</vt:lpstr>
      <vt:lpstr>COMMENT IN TRELLO SYSTEM</vt:lpstr>
      <vt:lpstr>CARD, ATTACHMENT, COMMENT, REACTION RELATIONSHIP</vt:lpstr>
      <vt:lpstr>CARDS IN TRELLO SYSTEM</vt:lpstr>
      <vt:lpstr>Visily</vt:lpstr>
      <vt:lpstr>STICKERS IN TRELLO SYSTEM</vt:lpstr>
      <vt:lpstr>STICKERS IN TRELLO SYSTEM</vt:lpstr>
      <vt:lpstr>HOME TAB IN TRELLO SYSTEM</vt:lpstr>
      <vt:lpstr>NOTIFICATION IN TRELLO SYSTEM</vt:lpstr>
      <vt:lpstr>ACTIVITY, NOTIFICATION RELATIONSHIP</vt:lpstr>
      <vt:lpstr>COLLECTION IN TRELLO SYSTEM</vt:lpstr>
      <vt:lpstr>COLLECTION, BOARD, BOARDCOLLECTION RELATIONSHIP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Dang Khoa Do</cp:lastModifiedBy>
  <cp:revision>2</cp:revision>
  <dcterms:created xsi:type="dcterms:W3CDTF">2025-07-10T03:51:23Z</dcterms:created>
  <dcterms:modified xsi:type="dcterms:W3CDTF">2025-07-25T04:24:52Z</dcterms:modified>
</cp:coreProperties>
</file>